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325" r:id="rId2"/>
    <p:sldId id="316" r:id="rId3"/>
    <p:sldId id="324" r:id="rId4"/>
    <p:sldId id="309" r:id="rId5"/>
    <p:sldId id="323" r:id="rId6"/>
    <p:sldId id="326" r:id="rId7"/>
    <p:sldId id="322" r:id="rId8"/>
    <p:sldId id="328" r:id="rId9"/>
    <p:sldId id="339" r:id="rId10"/>
    <p:sldId id="329" r:id="rId11"/>
    <p:sldId id="330" r:id="rId12"/>
    <p:sldId id="331" r:id="rId13"/>
    <p:sldId id="332" r:id="rId14"/>
    <p:sldId id="333" r:id="rId15"/>
    <p:sldId id="334" r:id="rId16"/>
    <p:sldId id="335" r:id="rId17"/>
    <p:sldId id="338" r:id="rId18"/>
    <p:sldId id="336" r:id="rId19"/>
    <p:sldId id="337" r:id="rId20"/>
    <p:sldId id="340" r:id="rId21"/>
    <p:sldId id="341" r:id="rId22"/>
    <p:sldId id="342" r:id="rId23"/>
    <p:sldId id="343" r:id="rId24"/>
    <p:sldId id="344" r:id="rId25"/>
    <p:sldId id="345" r:id="rId26"/>
    <p:sldId id="367" r:id="rId27"/>
    <p:sldId id="368"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62" r:id="rId42"/>
    <p:sldId id="363" r:id="rId43"/>
    <p:sldId id="361" r:id="rId44"/>
    <p:sldId id="365" r:id="rId45"/>
    <p:sldId id="364" r:id="rId46"/>
    <p:sldId id="366" r:id="rId47"/>
    <p:sldId id="327" r:id="rId4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FC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e Lovell" userId="60cca9b4-7199-40ab-bffa-408b9ceb0e2b" providerId="ADAL" clId="{E5837B71-7EF8-4803-9C11-8F870E1BC0FF}"/>
    <pc:docChg chg="undo custSel addSld modSld">
      <pc:chgData name="Dave Lovell" userId="60cca9b4-7199-40ab-bffa-408b9ceb0e2b" providerId="ADAL" clId="{E5837B71-7EF8-4803-9C11-8F870E1BC0FF}" dt="2023-10-18T08:42:33.278" v="484" actId="1076"/>
      <pc:docMkLst>
        <pc:docMk/>
      </pc:docMkLst>
      <pc:sldChg chg="addSp modSp mod modNotesTx">
        <pc:chgData name="Dave Lovell" userId="60cca9b4-7199-40ab-bffa-408b9ceb0e2b" providerId="ADAL" clId="{E5837B71-7EF8-4803-9C11-8F870E1BC0FF}" dt="2023-10-18T08:39:33.199" v="287" actId="1076"/>
        <pc:sldMkLst>
          <pc:docMk/>
          <pc:sldMk cId="3446080929" sldId="309"/>
        </pc:sldMkLst>
        <pc:spChg chg="add mod">
          <ac:chgData name="Dave Lovell" userId="60cca9b4-7199-40ab-bffa-408b9ceb0e2b" providerId="ADAL" clId="{E5837B71-7EF8-4803-9C11-8F870E1BC0FF}" dt="2023-10-18T08:39:33.199" v="287" actId="1076"/>
          <ac:spMkLst>
            <pc:docMk/>
            <pc:sldMk cId="3446080929" sldId="309"/>
            <ac:spMk id="2" creationId="{CF6EA8DE-322B-FDAE-E809-E1A270F04924}"/>
          </ac:spMkLst>
        </pc:spChg>
        <pc:spChg chg="mod">
          <ac:chgData name="Dave Lovell" userId="60cca9b4-7199-40ab-bffa-408b9ceb0e2b" providerId="ADAL" clId="{E5837B71-7EF8-4803-9C11-8F870E1BC0FF}" dt="2023-10-18T08:38:24.061" v="226" actId="20577"/>
          <ac:spMkLst>
            <pc:docMk/>
            <pc:sldMk cId="3446080929" sldId="309"/>
            <ac:spMk id="18" creationId="{51F3FCDA-5D03-D6FA-F13F-871261C00DD5}"/>
          </ac:spMkLst>
        </pc:spChg>
      </pc:sldChg>
      <pc:sldChg chg="modSp mod">
        <pc:chgData name="Dave Lovell" userId="60cca9b4-7199-40ab-bffa-408b9ceb0e2b" providerId="ADAL" clId="{E5837B71-7EF8-4803-9C11-8F870E1BC0FF}" dt="2023-10-18T08:41:25.898" v="393" actId="1037"/>
        <pc:sldMkLst>
          <pc:docMk/>
          <pc:sldMk cId="1548630878" sldId="316"/>
        </pc:sldMkLst>
        <pc:spChg chg="mod">
          <ac:chgData name="Dave Lovell" userId="60cca9b4-7199-40ab-bffa-408b9ceb0e2b" providerId="ADAL" clId="{E5837B71-7EF8-4803-9C11-8F870E1BC0FF}" dt="2023-10-18T08:41:12.787" v="391" actId="20577"/>
          <ac:spMkLst>
            <pc:docMk/>
            <pc:sldMk cId="1548630878" sldId="316"/>
            <ac:spMk id="7" creationId="{A6B60E5F-2C61-60F5-B472-D0580EF66E5B}"/>
          </ac:spMkLst>
        </pc:spChg>
        <pc:spChg chg="mod">
          <ac:chgData name="Dave Lovell" userId="60cca9b4-7199-40ab-bffa-408b9ceb0e2b" providerId="ADAL" clId="{E5837B71-7EF8-4803-9C11-8F870E1BC0FF}" dt="2023-10-06T10:51:40.441" v="0" actId="1076"/>
          <ac:spMkLst>
            <pc:docMk/>
            <pc:sldMk cId="1548630878" sldId="316"/>
            <ac:spMk id="10" creationId="{4946E19F-B0BF-A3D8-65E5-B9FC45DF2D84}"/>
          </ac:spMkLst>
        </pc:spChg>
        <pc:picChg chg="mod">
          <ac:chgData name="Dave Lovell" userId="60cca9b4-7199-40ab-bffa-408b9ceb0e2b" providerId="ADAL" clId="{E5837B71-7EF8-4803-9C11-8F870E1BC0FF}" dt="2023-10-18T08:41:15.378" v="392" actId="1076"/>
          <ac:picMkLst>
            <pc:docMk/>
            <pc:sldMk cId="1548630878" sldId="316"/>
            <ac:picMk id="6" creationId="{440DC096-14F9-5BE6-6FC4-D2961285E6E1}"/>
          </ac:picMkLst>
        </pc:picChg>
        <pc:picChg chg="mod">
          <ac:chgData name="Dave Lovell" userId="60cca9b4-7199-40ab-bffa-408b9ceb0e2b" providerId="ADAL" clId="{E5837B71-7EF8-4803-9C11-8F870E1BC0FF}" dt="2023-10-18T08:41:25.898" v="393" actId="1037"/>
          <ac:picMkLst>
            <pc:docMk/>
            <pc:sldMk cId="1548630878" sldId="316"/>
            <ac:picMk id="19" creationId="{7A9C3666-FF1C-CDEB-92C3-2E435774A7C9}"/>
          </ac:picMkLst>
        </pc:picChg>
      </pc:sldChg>
      <pc:sldChg chg="addSp delSp modSp mod">
        <pc:chgData name="Dave Lovell" userId="60cca9b4-7199-40ab-bffa-408b9ceb0e2b" providerId="ADAL" clId="{E5837B71-7EF8-4803-9C11-8F870E1BC0FF}" dt="2023-10-18T08:37:10.549" v="214" actId="1076"/>
        <pc:sldMkLst>
          <pc:docMk/>
          <pc:sldMk cId="4071796375" sldId="322"/>
        </pc:sldMkLst>
        <pc:spChg chg="mod">
          <ac:chgData name="Dave Lovell" userId="60cca9b4-7199-40ab-bffa-408b9ceb0e2b" providerId="ADAL" clId="{E5837B71-7EF8-4803-9C11-8F870E1BC0FF}" dt="2023-10-18T08:37:10.549" v="214" actId="1076"/>
          <ac:spMkLst>
            <pc:docMk/>
            <pc:sldMk cId="4071796375" sldId="322"/>
            <ac:spMk id="3" creationId="{5C279804-F994-CCD1-2B71-D34E504B8459}"/>
          </ac:spMkLst>
        </pc:spChg>
        <pc:spChg chg="add del mod">
          <ac:chgData name="Dave Lovell" userId="60cca9b4-7199-40ab-bffa-408b9ceb0e2b" providerId="ADAL" clId="{E5837B71-7EF8-4803-9C11-8F870E1BC0FF}" dt="2023-10-18T08:37:06.580" v="213" actId="1076"/>
          <ac:spMkLst>
            <pc:docMk/>
            <pc:sldMk cId="4071796375" sldId="322"/>
            <ac:spMk id="18" creationId="{51F3FCDA-5D03-D6FA-F13F-871261C00DD5}"/>
          </ac:spMkLst>
        </pc:spChg>
        <pc:spChg chg="mod">
          <ac:chgData name="Dave Lovell" userId="60cca9b4-7199-40ab-bffa-408b9ceb0e2b" providerId="ADAL" clId="{E5837B71-7EF8-4803-9C11-8F870E1BC0FF}" dt="2023-10-18T08:37:01.632" v="211" actId="20577"/>
          <ac:spMkLst>
            <pc:docMk/>
            <pc:sldMk cId="4071796375" sldId="322"/>
            <ac:spMk id="36" creationId="{DC201C72-CDF2-6253-D4F0-12AF7CC3353C}"/>
          </ac:spMkLst>
        </pc:spChg>
      </pc:sldChg>
      <pc:sldChg chg="modNotesTx">
        <pc:chgData name="Dave Lovell" userId="60cca9b4-7199-40ab-bffa-408b9ceb0e2b" providerId="ADAL" clId="{E5837B71-7EF8-4803-9C11-8F870E1BC0FF}" dt="2023-10-16T11:39:24.460" v="117" actId="20577"/>
        <pc:sldMkLst>
          <pc:docMk/>
          <pc:sldMk cId="2141325433" sldId="323"/>
        </pc:sldMkLst>
      </pc:sldChg>
      <pc:sldChg chg="modSp mod">
        <pc:chgData name="Dave Lovell" userId="60cca9b4-7199-40ab-bffa-408b9ceb0e2b" providerId="ADAL" clId="{E5837B71-7EF8-4803-9C11-8F870E1BC0FF}" dt="2023-10-16T11:42:18.901" v="128" actId="20577"/>
        <pc:sldMkLst>
          <pc:docMk/>
          <pc:sldMk cId="729044269" sldId="326"/>
        </pc:sldMkLst>
        <pc:spChg chg="mod">
          <ac:chgData name="Dave Lovell" userId="60cca9b4-7199-40ab-bffa-408b9ceb0e2b" providerId="ADAL" clId="{E5837B71-7EF8-4803-9C11-8F870E1BC0FF}" dt="2023-10-16T11:42:18.901" v="128" actId="20577"/>
          <ac:spMkLst>
            <pc:docMk/>
            <pc:sldMk cId="729044269" sldId="326"/>
            <ac:spMk id="41" creationId="{A4053D09-C2D4-43DF-1AB8-8DCEACF22D2F}"/>
          </ac:spMkLst>
        </pc:spChg>
      </pc:sldChg>
      <pc:sldChg chg="addSp delSp modSp mod modNotesTx">
        <pc:chgData name="Dave Lovell" userId="60cca9b4-7199-40ab-bffa-408b9ceb0e2b" providerId="ADAL" clId="{E5837B71-7EF8-4803-9C11-8F870E1BC0FF}" dt="2023-10-06T11:09:10.008" v="108" actId="1076"/>
        <pc:sldMkLst>
          <pc:docMk/>
          <pc:sldMk cId="84290791" sldId="328"/>
        </pc:sldMkLst>
        <pc:spChg chg="add del mod">
          <ac:chgData name="Dave Lovell" userId="60cca9b4-7199-40ab-bffa-408b9ceb0e2b" providerId="ADAL" clId="{E5837B71-7EF8-4803-9C11-8F870E1BC0FF}" dt="2023-10-06T11:08:06.307" v="80" actId="122"/>
          <ac:spMkLst>
            <pc:docMk/>
            <pc:sldMk cId="84290791" sldId="328"/>
            <ac:spMk id="18" creationId="{51F3FCDA-5D03-D6FA-F13F-871261C00DD5}"/>
          </ac:spMkLst>
        </pc:spChg>
        <pc:picChg chg="mod">
          <ac:chgData name="Dave Lovell" userId="60cca9b4-7199-40ab-bffa-408b9ceb0e2b" providerId="ADAL" clId="{E5837B71-7EF8-4803-9C11-8F870E1BC0FF}" dt="2023-10-06T11:09:10.008" v="108" actId="1076"/>
          <ac:picMkLst>
            <pc:docMk/>
            <pc:sldMk cId="84290791" sldId="328"/>
            <ac:picMk id="2" creationId="{618ED8B8-E9B3-67B5-FEB7-559248179387}"/>
          </ac:picMkLst>
        </pc:picChg>
        <pc:picChg chg="add del mod">
          <ac:chgData name="Dave Lovell" userId="60cca9b4-7199-40ab-bffa-408b9ceb0e2b" providerId="ADAL" clId="{E5837B71-7EF8-4803-9C11-8F870E1BC0FF}" dt="2023-10-06T11:01:26.471" v="11" actId="478"/>
          <ac:picMkLst>
            <pc:docMk/>
            <pc:sldMk cId="84290791" sldId="328"/>
            <ac:picMk id="5" creationId="{3FE2666F-B2BB-517F-F9B1-7452625687DC}"/>
          </ac:picMkLst>
        </pc:picChg>
        <pc:picChg chg="add del">
          <ac:chgData name="Dave Lovell" userId="60cca9b4-7199-40ab-bffa-408b9ceb0e2b" providerId="ADAL" clId="{E5837B71-7EF8-4803-9C11-8F870E1BC0FF}" dt="2023-10-06T11:01:40.923" v="13" actId="478"/>
          <ac:picMkLst>
            <pc:docMk/>
            <pc:sldMk cId="84290791" sldId="328"/>
            <ac:picMk id="7" creationId="{E20ABAAB-970F-0698-B570-C0AE91BBEF93}"/>
          </ac:picMkLst>
        </pc:picChg>
        <pc:picChg chg="add del mod">
          <ac:chgData name="Dave Lovell" userId="60cca9b4-7199-40ab-bffa-408b9ceb0e2b" providerId="ADAL" clId="{E5837B71-7EF8-4803-9C11-8F870E1BC0FF}" dt="2023-10-06T11:03:31.457" v="23" actId="478"/>
          <ac:picMkLst>
            <pc:docMk/>
            <pc:sldMk cId="84290791" sldId="328"/>
            <ac:picMk id="9" creationId="{8C24F2E9-A834-3BF8-8623-A5ECC585D092}"/>
          </ac:picMkLst>
        </pc:picChg>
        <pc:picChg chg="add del mod">
          <ac:chgData name="Dave Lovell" userId="60cca9b4-7199-40ab-bffa-408b9ceb0e2b" providerId="ADAL" clId="{E5837B71-7EF8-4803-9C11-8F870E1BC0FF}" dt="2023-10-06T11:03:32.442" v="24" actId="478"/>
          <ac:picMkLst>
            <pc:docMk/>
            <pc:sldMk cId="84290791" sldId="328"/>
            <ac:picMk id="11" creationId="{CE2B2DF3-A087-77AB-7C75-F5F9730A2B9C}"/>
          </ac:picMkLst>
        </pc:picChg>
        <pc:picChg chg="add mod">
          <ac:chgData name="Dave Lovell" userId="60cca9b4-7199-40ab-bffa-408b9ceb0e2b" providerId="ADAL" clId="{E5837B71-7EF8-4803-9C11-8F870E1BC0FF}" dt="2023-10-06T11:08:12.823" v="81" actId="1076"/>
          <ac:picMkLst>
            <pc:docMk/>
            <pc:sldMk cId="84290791" sldId="328"/>
            <ac:picMk id="14" creationId="{9E0C5890-218A-E82C-1600-D175E103448F}"/>
          </ac:picMkLst>
        </pc:picChg>
        <pc:picChg chg="add mod">
          <ac:chgData name="Dave Lovell" userId="60cca9b4-7199-40ab-bffa-408b9ceb0e2b" providerId="ADAL" clId="{E5837B71-7EF8-4803-9C11-8F870E1BC0FF}" dt="2023-10-06T11:07:03.370" v="44" actId="1076"/>
          <ac:picMkLst>
            <pc:docMk/>
            <pc:sldMk cId="84290791" sldId="328"/>
            <ac:picMk id="16" creationId="{9442564B-C9FA-FFD6-FBFD-579652A72E5C}"/>
          </ac:picMkLst>
        </pc:picChg>
        <pc:picChg chg="add mod ord">
          <ac:chgData name="Dave Lovell" userId="60cca9b4-7199-40ab-bffa-408b9ceb0e2b" providerId="ADAL" clId="{E5837B71-7EF8-4803-9C11-8F870E1BC0FF}" dt="2023-10-06T11:06:50.386" v="42" actId="171"/>
          <ac:picMkLst>
            <pc:docMk/>
            <pc:sldMk cId="84290791" sldId="328"/>
            <ac:picMk id="17" creationId="{71A5B03A-2111-A577-1413-30DB50424393}"/>
          </ac:picMkLst>
        </pc:picChg>
        <pc:picChg chg="add del mod">
          <ac:chgData name="Dave Lovell" userId="60cca9b4-7199-40ab-bffa-408b9ceb0e2b" providerId="ADAL" clId="{E5837B71-7EF8-4803-9C11-8F870E1BC0FF}" dt="2023-10-06T10:58:50.852" v="7" actId="478"/>
          <ac:picMkLst>
            <pc:docMk/>
            <pc:sldMk cId="84290791" sldId="328"/>
            <ac:picMk id="1026" creationId="{08B99BA8-0909-659C-2E7C-EE737108599D}"/>
          </ac:picMkLst>
        </pc:picChg>
        <pc:picChg chg="add del">
          <ac:chgData name="Dave Lovell" userId="60cca9b4-7199-40ab-bffa-408b9ceb0e2b" providerId="ADAL" clId="{E5837B71-7EF8-4803-9C11-8F870E1BC0FF}" dt="2023-10-06T11:06:14.083" v="32"/>
          <ac:picMkLst>
            <pc:docMk/>
            <pc:sldMk cId="84290791" sldId="328"/>
            <ac:picMk id="1028" creationId="{8B3B715C-E76D-FF40-CAE7-2924F8D670AD}"/>
          </ac:picMkLst>
        </pc:picChg>
      </pc:sldChg>
      <pc:sldChg chg="modSp mod">
        <pc:chgData name="Dave Lovell" userId="60cca9b4-7199-40ab-bffa-408b9ceb0e2b" providerId="ADAL" clId="{E5837B71-7EF8-4803-9C11-8F870E1BC0FF}" dt="2023-10-18T08:37:37.792" v="220" actId="207"/>
        <pc:sldMkLst>
          <pc:docMk/>
          <pc:sldMk cId="3680077861" sldId="339"/>
        </pc:sldMkLst>
        <pc:spChg chg="mod">
          <ac:chgData name="Dave Lovell" userId="60cca9b4-7199-40ab-bffa-408b9ceb0e2b" providerId="ADAL" clId="{E5837B71-7EF8-4803-9C11-8F870E1BC0FF}" dt="2023-10-18T08:37:37.792" v="220" actId="207"/>
          <ac:spMkLst>
            <pc:docMk/>
            <pc:sldMk cId="3680077861" sldId="339"/>
            <ac:spMk id="36" creationId="{DC201C72-CDF2-6253-D4F0-12AF7CC3353C}"/>
          </ac:spMkLst>
        </pc:spChg>
      </pc:sldChg>
      <pc:sldChg chg="modNotesTx">
        <pc:chgData name="Dave Lovell" userId="60cca9b4-7199-40ab-bffa-408b9ceb0e2b" providerId="ADAL" clId="{E5837B71-7EF8-4803-9C11-8F870E1BC0FF}" dt="2023-10-16T11:49:40.418" v="181" actId="20577"/>
        <pc:sldMkLst>
          <pc:docMk/>
          <pc:sldMk cId="1649131174" sldId="341"/>
        </pc:sldMkLst>
      </pc:sldChg>
      <pc:sldChg chg="addSp modSp mod">
        <pc:chgData name="Dave Lovell" userId="60cca9b4-7199-40ab-bffa-408b9ceb0e2b" providerId="ADAL" clId="{E5837B71-7EF8-4803-9C11-8F870E1BC0FF}" dt="2023-10-18T08:40:35.844" v="352" actId="20577"/>
        <pc:sldMkLst>
          <pc:docMk/>
          <pc:sldMk cId="2905713062" sldId="342"/>
        </pc:sldMkLst>
        <pc:spChg chg="add mod">
          <ac:chgData name="Dave Lovell" userId="60cca9b4-7199-40ab-bffa-408b9ceb0e2b" providerId="ADAL" clId="{E5837B71-7EF8-4803-9C11-8F870E1BC0FF}" dt="2023-10-18T08:40:35.844" v="352" actId="20577"/>
          <ac:spMkLst>
            <pc:docMk/>
            <pc:sldMk cId="2905713062" sldId="342"/>
            <ac:spMk id="4" creationId="{325A4EB6-3E7A-4ACF-0121-BAEF419495D5}"/>
          </ac:spMkLst>
        </pc:spChg>
        <pc:spChg chg="mod">
          <ac:chgData name="Dave Lovell" userId="60cca9b4-7199-40ab-bffa-408b9ceb0e2b" providerId="ADAL" clId="{E5837B71-7EF8-4803-9C11-8F870E1BC0FF}" dt="2023-10-16T11:50:57.442" v="186" actId="1036"/>
          <ac:spMkLst>
            <pc:docMk/>
            <pc:sldMk cId="2905713062" sldId="342"/>
            <ac:spMk id="18" creationId="{51F3FCDA-5D03-D6FA-F13F-871261C00DD5}"/>
          </ac:spMkLst>
        </pc:spChg>
        <pc:picChg chg="mod">
          <ac:chgData name="Dave Lovell" userId="60cca9b4-7199-40ab-bffa-408b9ceb0e2b" providerId="ADAL" clId="{E5837B71-7EF8-4803-9C11-8F870E1BC0FF}" dt="2023-10-18T08:36:19.447" v="206" actId="1076"/>
          <ac:picMkLst>
            <pc:docMk/>
            <pc:sldMk cId="2905713062" sldId="342"/>
            <ac:picMk id="2052" creationId="{957288C2-AAA0-A99F-B350-41F672589D55}"/>
          </ac:picMkLst>
        </pc:picChg>
        <pc:picChg chg="mod">
          <ac:chgData name="Dave Lovell" userId="60cca9b4-7199-40ab-bffa-408b9ceb0e2b" providerId="ADAL" clId="{E5837B71-7EF8-4803-9C11-8F870E1BC0FF}" dt="2023-10-18T08:36:22.682" v="207" actId="1076"/>
          <ac:picMkLst>
            <pc:docMk/>
            <pc:sldMk cId="2905713062" sldId="342"/>
            <ac:picMk id="2054" creationId="{E620539A-BF05-8416-77ED-E151A21F4407}"/>
          </ac:picMkLst>
        </pc:picChg>
      </pc:sldChg>
      <pc:sldChg chg="modSp mod">
        <pc:chgData name="Dave Lovell" userId="60cca9b4-7199-40ab-bffa-408b9ceb0e2b" providerId="ADAL" clId="{E5837B71-7EF8-4803-9C11-8F870E1BC0FF}" dt="2023-10-18T08:42:33.278" v="484" actId="1076"/>
        <pc:sldMkLst>
          <pc:docMk/>
          <pc:sldMk cId="3421491443" sldId="366"/>
        </pc:sldMkLst>
        <pc:spChg chg="mod">
          <ac:chgData name="Dave Lovell" userId="60cca9b4-7199-40ab-bffa-408b9ceb0e2b" providerId="ADAL" clId="{E5837B71-7EF8-4803-9C11-8F870E1BC0FF}" dt="2023-10-18T08:42:33.278" v="484" actId="1076"/>
          <ac:spMkLst>
            <pc:docMk/>
            <pc:sldMk cId="3421491443" sldId="366"/>
            <ac:spMk id="7" creationId="{A6B60E5F-2C61-60F5-B472-D0580EF66E5B}"/>
          </ac:spMkLst>
        </pc:spChg>
      </pc:sldChg>
      <pc:sldChg chg="addSp delSp modSp add">
        <pc:chgData name="Dave Lovell" userId="60cca9b4-7199-40ab-bffa-408b9ceb0e2b" providerId="ADAL" clId="{E5837B71-7EF8-4803-9C11-8F870E1BC0FF}" dt="2023-10-16T11:52:42.368" v="191" actId="1076"/>
        <pc:sldMkLst>
          <pc:docMk/>
          <pc:sldMk cId="2700424029" sldId="367"/>
        </pc:sldMkLst>
        <pc:picChg chg="add mod">
          <ac:chgData name="Dave Lovell" userId="60cca9b4-7199-40ab-bffa-408b9ceb0e2b" providerId="ADAL" clId="{E5837B71-7EF8-4803-9C11-8F870E1BC0FF}" dt="2023-10-16T11:52:42.368" v="191" actId="1076"/>
          <ac:picMkLst>
            <pc:docMk/>
            <pc:sldMk cId="2700424029" sldId="367"/>
            <ac:picMk id="1026" creationId="{F1B76CB3-71DD-5946-C6FD-BC1752B474F1}"/>
          </ac:picMkLst>
        </pc:picChg>
        <pc:picChg chg="del">
          <ac:chgData name="Dave Lovell" userId="60cca9b4-7199-40ab-bffa-408b9ceb0e2b" providerId="ADAL" clId="{E5837B71-7EF8-4803-9C11-8F870E1BC0FF}" dt="2023-10-16T11:52:05.324" v="188" actId="478"/>
          <ac:picMkLst>
            <pc:docMk/>
            <pc:sldMk cId="2700424029" sldId="367"/>
            <ac:picMk id="4098" creationId="{8F4E0A4E-3EEC-CF1F-71AE-B7B45F342205}"/>
          </ac:picMkLst>
        </pc:picChg>
      </pc:sldChg>
      <pc:sldChg chg="addSp delSp modSp add">
        <pc:chgData name="Dave Lovell" userId="60cca9b4-7199-40ab-bffa-408b9ceb0e2b" providerId="ADAL" clId="{E5837B71-7EF8-4803-9C11-8F870E1BC0FF}" dt="2023-10-16T11:53:24.297" v="196" actId="1076"/>
        <pc:sldMkLst>
          <pc:docMk/>
          <pc:sldMk cId="2492271900" sldId="368"/>
        </pc:sldMkLst>
        <pc:picChg chg="del">
          <ac:chgData name="Dave Lovell" userId="60cca9b4-7199-40ab-bffa-408b9ceb0e2b" providerId="ADAL" clId="{E5837B71-7EF8-4803-9C11-8F870E1BC0FF}" dt="2023-10-16T11:52:52.801" v="193" actId="478"/>
          <ac:picMkLst>
            <pc:docMk/>
            <pc:sldMk cId="2492271900" sldId="368"/>
            <ac:picMk id="1026" creationId="{F1B76CB3-71DD-5946-C6FD-BC1752B474F1}"/>
          </ac:picMkLst>
        </pc:picChg>
        <pc:picChg chg="add mod">
          <ac:chgData name="Dave Lovell" userId="60cca9b4-7199-40ab-bffa-408b9ceb0e2b" providerId="ADAL" clId="{E5837B71-7EF8-4803-9C11-8F870E1BC0FF}" dt="2023-10-16T11:53:24.297" v="196" actId="1076"/>
          <ac:picMkLst>
            <pc:docMk/>
            <pc:sldMk cId="2492271900" sldId="368"/>
            <ac:picMk id="2050" creationId="{03272230-A272-DE89-E044-6868ABB36F93}"/>
          </ac:picMkLst>
        </pc:picChg>
      </pc:sldChg>
    </pc:docChg>
  </pc:docChgLst>
  <pc:docChgLst>
    <pc:chgData name="Greig Kember" userId="S::greig.kember@3dgroupuk.com::6e5be80e-6074-45a9-82e2-2c60298221ca" providerId="AD" clId="Web-{70774328-19BA-ED9C-B3BB-C659A16CBB60}"/>
    <pc:docChg chg="modSld">
      <pc:chgData name="Greig Kember" userId="S::greig.kember@3dgroupuk.com::6e5be80e-6074-45a9-82e2-2c60298221ca" providerId="AD" clId="Web-{70774328-19BA-ED9C-B3BB-C659A16CBB60}" dt="2023-10-06T09:04:18.601" v="62" actId="20577"/>
      <pc:docMkLst>
        <pc:docMk/>
      </pc:docMkLst>
      <pc:sldChg chg="addSp delSp modSp">
        <pc:chgData name="Greig Kember" userId="S::greig.kember@3dgroupuk.com::6e5be80e-6074-45a9-82e2-2c60298221ca" providerId="AD" clId="Web-{70774328-19BA-ED9C-B3BB-C659A16CBB60}" dt="2023-10-06T08:32:56.384" v="49" actId="1076"/>
        <pc:sldMkLst>
          <pc:docMk/>
          <pc:sldMk cId="4071796375" sldId="322"/>
        </pc:sldMkLst>
        <pc:spChg chg="mod">
          <ac:chgData name="Greig Kember" userId="S::greig.kember@3dgroupuk.com::6e5be80e-6074-45a9-82e2-2c60298221ca" providerId="AD" clId="Web-{70774328-19BA-ED9C-B3BB-C659A16CBB60}" dt="2023-10-06T08:23:39.412" v="12" actId="1076"/>
          <ac:spMkLst>
            <pc:docMk/>
            <pc:sldMk cId="4071796375" sldId="322"/>
            <ac:spMk id="18" creationId="{51F3FCDA-5D03-D6FA-F13F-871261C00DD5}"/>
          </ac:spMkLst>
        </pc:spChg>
        <pc:picChg chg="add mod">
          <ac:chgData name="Greig Kember" userId="S::greig.kember@3dgroupuk.com::6e5be80e-6074-45a9-82e2-2c60298221ca" providerId="AD" clId="Web-{70774328-19BA-ED9C-B3BB-C659A16CBB60}" dt="2023-10-06T08:32:56.384" v="49" actId="1076"/>
          <ac:picMkLst>
            <pc:docMk/>
            <pc:sldMk cId="4071796375" sldId="322"/>
            <ac:picMk id="4" creationId="{F672EC37-7309-A661-7DDF-7B396FEA55BC}"/>
          </ac:picMkLst>
        </pc:picChg>
        <pc:picChg chg="del mod modCrop">
          <ac:chgData name="Greig Kember" userId="S::greig.kember@3dgroupuk.com::6e5be80e-6074-45a9-82e2-2c60298221ca" providerId="AD" clId="Web-{70774328-19BA-ED9C-B3BB-C659A16CBB60}" dt="2023-10-06T08:31:44.210" v="46"/>
          <ac:picMkLst>
            <pc:docMk/>
            <pc:sldMk cId="4071796375" sldId="322"/>
            <ac:picMk id="8" creationId="{AE8E0A14-499D-42BF-26A1-3C20600E8D19}"/>
          </ac:picMkLst>
        </pc:picChg>
      </pc:sldChg>
      <pc:sldChg chg="modSp">
        <pc:chgData name="Greig Kember" userId="S::greig.kember@3dgroupuk.com::6e5be80e-6074-45a9-82e2-2c60298221ca" providerId="AD" clId="Web-{70774328-19BA-ED9C-B3BB-C659A16CBB60}" dt="2023-10-06T09:04:18.601" v="62" actId="20577"/>
        <pc:sldMkLst>
          <pc:docMk/>
          <pc:sldMk cId="2141325433" sldId="323"/>
        </pc:sldMkLst>
        <pc:spChg chg="mod">
          <ac:chgData name="Greig Kember" userId="S::greig.kember@3dgroupuk.com::6e5be80e-6074-45a9-82e2-2c60298221ca" providerId="AD" clId="Web-{70774328-19BA-ED9C-B3BB-C659A16CBB60}" dt="2023-10-06T09:04:18.601" v="62" actId="20577"/>
          <ac:spMkLst>
            <pc:docMk/>
            <pc:sldMk cId="2141325433" sldId="323"/>
            <ac:spMk id="37" creationId="{3C7752DA-0DF3-B0F0-6309-088EA77EAF85}"/>
          </ac:spMkLst>
        </pc:spChg>
      </pc:sldChg>
      <pc:sldChg chg="addSp delSp modSp">
        <pc:chgData name="Greig Kember" userId="S::greig.kember@3dgroupuk.com::6e5be80e-6074-45a9-82e2-2c60298221ca" providerId="AD" clId="Web-{70774328-19BA-ED9C-B3BB-C659A16CBB60}" dt="2023-10-06T08:29:10.736" v="45" actId="1076"/>
        <pc:sldMkLst>
          <pc:docMk/>
          <pc:sldMk cId="2479729987" sldId="324"/>
        </pc:sldMkLst>
        <pc:picChg chg="add mod ord">
          <ac:chgData name="Greig Kember" userId="S::greig.kember@3dgroupuk.com::6e5be80e-6074-45a9-82e2-2c60298221ca" providerId="AD" clId="Web-{70774328-19BA-ED9C-B3BB-C659A16CBB60}" dt="2023-10-06T08:28:59.829" v="40" actId="14100"/>
          <ac:picMkLst>
            <pc:docMk/>
            <pc:sldMk cId="2479729987" sldId="324"/>
            <ac:picMk id="2" creationId="{A0B2FA81-E087-CBF2-42B0-DB6FDBA1261A}"/>
          </ac:picMkLst>
        </pc:picChg>
        <pc:picChg chg="add mod">
          <ac:chgData name="Greig Kember" userId="S::greig.kember@3dgroupuk.com::6e5be80e-6074-45a9-82e2-2c60298221ca" providerId="AD" clId="Web-{70774328-19BA-ED9C-B3BB-C659A16CBB60}" dt="2023-10-06T08:29:06.564" v="43" actId="1076"/>
          <ac:picMkLst>
            <pc:docMk/>
            <pc:sldMk cId="2479729987" sldId="324"/>
            <ac:picMk id="3" creationId="{959C8086-BF2F-1FDD-6BD4-00C45A154288}"/>
          </ac:picMkLst>
        </pc:picChg>
        <pc:picChg chg="mod">
          <ac:chgData name="Greig Kember" userId="S::greig.kember@3dgroupuk.com::6e5be80e-6074-45a9-82e2-2c60298221ca" providerId="AD" clId="Web-{70774328-19BA-ED9C-B3BB-C659A16CBB60}" dt="2023-10-06T08:29:10.736" v="45" actId="1076"/>
          <ac:picMkLst>
            <pc:docMk/>
            <pc:sldMk cId="2479729987" sldId="324"/>
            <ac:picMk id="4" creationId="{21445C0A-DACE-4D6E-1012-4FB0681C83FF}"/>
          </ac:picMkLst>
        </pc:picChg>
        <pc:picChg chg="del mod">
          <ac:chgData name="Greig Kember" userId="S::greig.kember@3dgroupuk.com::6e5be80e-6074-45a9-82e2-2c60298221ca" providerId="AD" clId="Web-{70774328-19BA-ED9C-B3BB-C659A16CBB60}" dt="2023-10-06T08:28:35.563" v="34"/>
          <ac:picMkLst>
            <pc:docMk/>
            <pc:sldMk cId="2479729987" sldId="324"/>
            <ac:picMk id="6" creationId="{B1DD239C-2582-EB0E-5676-ADAB672A7A3C}"/>
          </ac:picMkLst>
        </pc:picChg>
        <pc:picChg chg="del mod">
          <ac:chgData name="Greig Kember" userId="S::greig.kember@3dgroupuk.com::6e5be80e-6074-45a9-82e2-2c60298221ca" providerId="AD" clId="Web-{70774328-19BA-ED9C-B3BB-C659A16CBB60}" dt="2023-10-06T08:26:34.465" v="22"/>
          <ac:picMkLst>
            <pc:docMk/>
            <pc:sldMk cId="2479729987" sldId="324"/>
            <ac:picMk id="7" creationId="{507E6C8A-999F-D0AC-13DF-5F3BBB661965}"/>
          </ac:picMkLst>
        </pc:picChg>
      </pc:sldChg>
    </pc:docChg>
  </pc:docChgLst>
  <pc:docChgLst>
    <pc:chgData name="Dave Lovell" userId="60cca9b4-7199-40ab-bffa-408b9ceb0e2b" providerId="ADAL" clId="{07568589-4AC7-4C0F-9290-BFE62688BAA4}"/>
    <pc:docChg chg="addSld delSld modSld sldOrd">
      <pc:chgData name="Dave Lovell" userId="60cca9b4-7199-40ab-bffa-408b9ceb0e2b" providerId="ADAL" clId="{07568589-4AC7-4C0F-9290-BFE62688BAA4}" dt="2023-10-03T15:08:05.139" v="20" actId="1076"/>
      <pc:docMkLst>
        <pc:docMk/>
      </pc:docMkLst>
      <pc:sldChg chg="del">
        <pc:chgData name="Dave Lovell" userId="60cca9b4-7199-40ab-bffa-408b9ceb0e2b" providerId="ADAL" clId="{07568589-4AC7-4C0F-9290-BFE62688BAA4}" dt="2023-10-03T15:04:59.556" v="10" actId="47"/>
        <pc:sldMkLst>
          <pc:docMk/>
          <pc:sldMk cId="760801581" sldId="256"/>
        </pc:sldMkLst>
      </pc:sldChg>
      <pc:sldChg chg="del">
        <pc:chgData name="Dave Lovell" userId="60cca9b4-7199-40ab-bffa-408b9ceb0e2b" providerId="ADAL" clId="{07568589-4AC7-4C0F-9290-BFE62688BAA4}" dt="2023-10-03T15:04:40.762" v="2" actId="47"/>
        <pc:sldMkLst>
          <pc:docMk/>
          <pc:sldMk cId="838137288" sldId="273"/>
        </pc:sldMkLst>
      </pc:sldChg>
      <pc:sldChg chg="del">
        <pc:chgData name="Dave Lovell" userId="60cca9b4-7199-40ab-bffa-408b9ceb0e2b" providerId="ADAL" clId="{07568589-4AC7-4C0F-9290-BFE62688BAA4}" dt="2023-10-03T15:04:57.391" v="9" actId="47"/>
        <pc:sldMkLst>
          <pc:docMk/>
          <pc:sldMk cId="3904867061" sldId="292"/>
        </pc:sldMkLst>
      </pc:sldChg>
      <pc:sldChg chg="del">
        <pc:chgData name="Dave Lovell" userId="60cca9b4-7199-40ab-bffa-408b9ceb0e2b" providerId="ADAL" clId="{07568589-4AC7-4C0F-9290-BFE62688BAA4}" dt="2023-10-03T15:04:42.409" v="3" actId="47"/>
        <pc:sldMkLst>
          <pc:docMk/>
          <pc:sldMk cId="3045264079" sldId="311"/>
        </pc:sldMkLst>
      </pc:sldChg>
      <pc:sldChg chg="modSp mod">
        <pc:chgData name="Dave Lovell" userId="60cca9b4-7199-40ab-bffa-408b9ceb0e2b" providerId="ADAL" clId="{07568589-4AC7-4C0F-9290-BFE62688BAA4}" dt="2023-10-03T14:58:36.489" v="1" actId="1076"/>
        <pc:sldMkLst>
          <pc:docMk/>
          <pc:sldMk cId="1548630878" sldId="316"/>
        </pc:sldMkLst>
        <pc:spChg chg="mod">
          <ac:chgData name="Dave Lovell" userId="60cca9b4-7199-40ab-bffa-408b9ceb0e2b" providerId="ADAL" clId="{07568589-4AC7-4C0F-9290-BFE62688BAA4}" dt="2023-10-03T14:58:36.489" v="1" actId="1076"/>
          <ac:spMkLst>
            <pc:docMk/>
            <pc:sldMk cId="1548630878" sldId="316"/>
            <ac:spMk id="7" creationId="{A6B60E5F-2C61-60F5-B472-D0580EF66E5B}"/>
          </ac:spMkLst>
        </pc:spChg>
        <pc:picChg chg="mod">
          <ac:chgData name="Dave Lovell" userId="60cca9b4-7199-40ab-bffa-408b9ceb0e2b" providerId="ADAL" clId="{07568589-4AC7-4C0F-9290-BFE62688BAA4}" dt="2023-10-03T14:58:31.522" v="0" actId="1076"/>
          <ac:picMkLst>
            <pc:docMk/>
            <pc:sldMk cId="1548630878" sldId="316"/>
            <ac:picMk id="6" creationId="{440DC096-14F9-5BE6-6FC4-D2961285E6E1}"/>
          </ac:picMkLst>
        </pc:picChg>
      </pc:sldChg>
      <pc:sldChg chg="modSp mod">
        <pc:chgData name="Dave Lovell" userId="60cca9b4-7199-40ab-bffa-408b9ceb0e2b" providerId="ADAL" clId="{07568589-4AC7-4C0F-9290-BFE62688BAA4}" dt="2023-10-03T15:08:05.139" v="20" actId="1076"/>
        <pc:sldMkLst>
          <pc:docMk/>
          <pc:sldMk cId="4071796375" sldId="322"/>
        </pc:sldMkLst>
        <pc:picChg chg="mod">
          <ac:chgData name="Dave Lovell" userId="60cca9b4-7199-40ab-bffa-408b9ceb0e2b" providerId="ADAL" clId="{07568589-4AC7-4C0F-9290-BFE62688BAA4}" dt="2023-10-03T15:08:05.139" v="20" actId="1076"/>
          <ac:picMkLst>
            <pc:docMk/>
            <pc:sldMk cId="4071796375" sldId="322"/>
            <ac:picMk id="25" creationId="{63B8276E-368F-0F1D-A39E-B7C3AF667452}"/>
          </ac:picMkLst>
        </pc:picChg>
      </pc:sldChg>
      <pc:sldChg chg="modSp mod">
        <pc:chgData name="Dave Lovell" userId="60cca9b4-7199-40ab-bffa-408b9ceb0e2b" providerId="ADAL" clId="{07568589-4AC7-4C0F-9290-BFE62688BAA4}" dt="2023-10-03T15:06:07.756" v="17" actId="1076"/>
        <pc:sldMkLst>
          <pc:docMk/>
          <pc:sldMk cId="729044269" sldId="326"/>
        </pc:sldMkLst>
        <pc:spChg chg="mod">
          <ac:chgData name="Dave Lovell" userId="60cca9b4-7199-40ab-bffa-408b9ceb0e2b" providerId="ADAL" clId="{07568589-4AC7-4C0F-9290-BFE62688BAA4}" dt="2023-10-03T15:05:56.678" v="16" actId="20577"/>
          <ac:spMkLst>
            <pc:docMk/>
            <pc:sldMk cId="729044269" sldId="326"/>
            <ac:spMk id="40" creationId="{BE037C62-4054-0D33-7EE6-1C61675B36F9}"/>
          </ac:spMkLst>
        </pc:spChg>
        <pc:picChg chg="mod">
          <ac:chgData name="Dave Lovell" userId="60cca9b4-7199-40ab-bffa-408b9ceb0e2b" providerId="ADAL" clId="{07568589-4AC7-4C0F-9290-BFE62688BAA4}" dt="2023-10-03T15:06:07.756" v="17" actId="1076"/>
          <ac:picMkLst>
            <pc:docMk/>
            <pc:sldMk cId="729044269" sldId="326"/>
            <ac:picMk id="15" creationId="{1EB46D35-C51D-4ECC-E354-B95166216961}"/>
          </ac:picMkLst>
        </pc:picChg>
      </pc:sldChg>
      <pc:sldChg chg="add ord">
        <pc:chgData name="Dave Lovell" userId="60cca9b4-7199-40ab-bffa-408b9ceb0e2b" providerId="ADAL" clId="{07568589-4AC7-4C0F-9290-BFE62688BAA4}" dt="2023-10-03T15:04:54.104" v="8"/>
        <pc:sldMkLst>
          <pc:docMk/>
          <pc:sldMk cId="2446533215" sldId="327"/>
        </pc:sldMkLst>
      </pc:sldChg>
    </pc:docChg>
  </pc:docChgLst>
  <pc:docChgLst>
    <pc:chgData name="Dave Lovell" userId="60cca9b4-7199-40ab-bffa-408b9ceb0e2b" providerId="ADAL" clId="{33A1B951-0AEC-4747-9F43-C25F8D96860A}"/>
    <pc:docChg chg="custSel modSld">
      <pc:chgData name="Dave Lovell" userId="60cca9b4-7199-40ab-bffa-408b9ceb0e2b" providerId="ADAL" clId="{33A1B951-0AEC-4747-9F43-C25F8D96860A}" dt="2023-11-10T10:36:38.029" v="1" actId="478"/>
      <pc:docMkLst>
        <pc:docMk/>
      </pc:docMkLst>
      <pc:sldChg chg="delSp mod">
        <pc:chgData name="Dave Lovell" userId="60cca9b4-7199-40ab-bffa-408b9ceb0e2b" providerId="ADAL" clId="{33A1B951-0AEC-4747-9F43-C25F8D96860A}" dt="2023-11-10T10:36:19.773" v="0" actId="478"/>
        <pc:sldMkLst>
          <pc:docMk/>
          <pc:sldMk cId="3446080929" sldId="309"/>
        </pc:sldMkLst>
        <pc:spChg chg="del">
          <ac:chgData name="Dave Lovell" userId="60cca9b4-7199-40ab-bffa-408b9ceb0e2b" providerId="ADAL" clId="{33A1B951-0AEC-4747-9F43-C25F8D96860A}" dt="2023-11-10T10:36:19.773" v="0" actId="478"/>
          <ac:spMkLst>
            <pc:docMk/>
            <pc:sldMk cId="3446080929" sldId="309"/>
            <ac:spMk id="2" creationId="{CF6EA8DE-322B-FDAE-E809-E1A270F04924}"/>
          </ac:spMkLst>
        </pc:spChg>
      </pc:sldChg>
      <pc:sldChg chg="delSp mod">
        <pc:chgData name="Dave Lovell" userId="60cca9b4-7199-40ab-bffa-408b9ceb0e2b" providerId="ADAL" clId="{33A1B951-0AEC-4747-9F43-C25F8D96860A}" dt="2023-11-10T10:36:38.029" v="1" actId="478"/>
        <pc:sldMkLst>
          <pc:docMk/>
          <pc:sldMk cId="2905713062" sldId="342"/>
        </pc:sldMkLst>
        <pc:spChg chg="del">
          <ac:chgData name="Dave Lovell" userId="60cca9b4-7199-40ab-bffa-408b9ceb0e2b" providerId="ADAL" clId="{33A1B951-0AEC-4747-9F43-C25F8D96860A}" dt="2023-11-10T10:36:38.029" v="1" actId="478"/>
          <ac:spMkLst>
            <pc:docMk/>
            <pc:sldMk cId="2905713062" sldId="342"/>
            <ac:spMk id="4" creationId="{325A4EB6-3E7A-4ACF-0121-BAEF419495D5}"/>
          </ac:spMkLst>
        </pc:spChg>
      </pc:sldChg>
    </pc:docChg>
  </pc:docChgLst>
  <pc:docChgLst>
    <pc:chgData name="Dave Lovell" userId="60cca9b4-7199-40ab-bffa-408b9ceb0e2b" providerId="ADAL" clId="{DD28F830-E083-476C-852B-16F731A300D3}"/>
    <pc:docChg chg="undo custSel addSld delSld modSld sldOrd">
      <pc:chgData name="Dave Lovell" userId="60cca9b4-7199-40ab-bffa-408b9ceb0e2b" providerId="ADAL" clId="{DD28F830-E083-476C-852B-16F731A300D3}" dt="2023-10-16T13:44:07.292" v="5112" actId="1076"/>
      <pc:docMkLst>
        <pc:docMk/>
      </pc:docMkLst>
      <pc:sldChg chg="modSp mod">
        <pc:chgData name="Dave Lovell" userId="60cca9b4-7199-40ab-bffa-408b9ceb0e2b" providerId="ADAL" clId="{DD28F830-E083-476C-852B-16F731A300D3}" dt="2023-10-11T07:04:29.734" v="365" actId="1076"/>
        <pc:sldMkLst>
          <pc:docMk/>
          <pc:sldMk cId="3446080929" sldId="309"/>
        </pc:sldMkLst>
        <pc:picChg chg="mod">
          <ac:chgData name="Dave Lovell" userId="60cca9b4-7199-40ab-bffa-408b9ceb0e2b" providerId="ADAL" clId="{DD28F830-E083-476C-852B-16F731A300D3}" dt="2023-10-11T07:04:29.734" v="365" actId="1076"/>
          <ac:picMkLst>
            <pc:docMk/>
            <pc:sldMk cId="3446080929" sldId="309"/>
            <ac:picMk id="16" creationId="{52CDBFA5-E9BA-A6D1-9D01-C60CD4304221}"/>
          </ac:picMkLst>
        </pc:picChg>
      </pc:sldChg>
      <pc:sldChg chg="addSp delSp modSp mod">
        <pc:chgData name="Dave Lovell" userId="60cca9b4-7199-40ab-bffa-408b9ceb0e2b" providerId="ADAL" clId="{DD28F830-E083-476C-852B-16F731A300D3}" dt="2023-10-16T13:43:23.586" v="5103" actId="1076"/>
        <pc:sldMkLst>
          <pc:docMk/>
          <pc:sldMk cId="1548630878" sldId="316"/>
        </pc:sldMkLst>
        <pc:spChg chg="mod">
          <ac:chgData name="Dave Lovell" userId="60cca9b4-7199-40ab-bffa-408b9ceb0e2b" providerId="ADAL" clId="{DD28F830-E083-476C-852B-16F731A300D3}" dt="2023-10-09T06:39:32.227" v="3" actId="1076"/>
          <ac:spMkLst>
            <pc:docMk/>
            <pc:sldMk cId="1548630878" sldId="316"/>
            <ac:spMk id="5" creationId="{298CAC7C-39E2-F61A-F00C-0DEBDCB564BB}"/>
          </ac:spMkLst>
        </pc:spChg>
        <pc:spChg chg="mod">
          <ac:chgData name="Dave Lovell" userId="60cca9b4-7199-40ab-bffa-408b9ceb0e2b" providerId="ADAL" clId="{DD28F830-E083-476C-852B-16F731A300D3}" dt="2023-10-11T07:12:22.367" v="435" actId="20577"/>
          <ac:spMkLst>
            <pc:docMk/>
            <pc:sldMk cId="1548630878" sldId="316"/>
            <ac:spMk id="7" creationId="{A6B60E5F-2C61-60F5-B472-D0580EF66E5B}"/>
          </ac:spMkLst>
        </pc:spChg>
        <pc:picChg chg="add del mod">
          <ac:chgData name="Dave Lovell" userId="60cca9b4-7199-40ab-bffa-408b9ceb0e2b" providerId="ADAL" clId="{DD28F830-E083-476C-852B-16F731A300D3}" dt="2023-10-16T07:38:21.748" v="5094"/>
          <ac:picMkLst>
            <pc:docMk/>
            <pc:sldMk cId="1548630878" sldId="316"/>
            <ac:picMk id="4" creationId="{4B092A12-4DC4-2689-B572-C8DF68AF24CB}"/>
          </ac:picMkLst>
        </pc:picChg>
        <pc:picChg chg="mod">
          <ac:chgData name="Dave Lovell" userId="60cca9b4-7199-40ab-bffa-408b9ceb0e2b" providerId="ADAL" clId="{DD28F830-E083-476C-852B-16F731A300D3}" dt="2023-10-09T06:39:37.404" v="4" actId="1076"/>
          <ac:picMkLst>
            <pc:docMk/>
            <pc:sldMk cId="1548630878" sldId="316"/>
            <ac:picMk id="6" creationId="{440DC096-14F9-5BE6-6FC4-D2961285E6E1}"/>
          </ac:picMkLst>
        </pc:picChg>
        <pc:picChg chg="mod">
          <ac:chgData name="Dave Lovell" userId="60cca9b4-7199-40ab-bffa-408b9ceb0e2b" providerId="ADAL" clId="{DD28F830-E083-476C-852B-16F731A300D3}" dt="2023-10-16T13:43:23.586" v="5103" actId="1076"/>
          <ac:picMkLst>
            <pc:docMk/>
            <pc:sldMk cId="1548630878" sldId="316"/>
            <ac:picMk id="9" creationId="{260C7D7F-5DBC-D215-6873-ABAC22EB7F07}"/>
          </ac:picMkLst>
        </pc:picChg>
      </pc:sldChg>
      <pc:sldChg chg="modSp mod modNotesTx">
        <pc:chgData name="Dave Lovell" userId="60cca9b4-7199-40ab-bffa-408b9ceb0e2b" providerId="ADAL" clId="{DD28F830-E083-476C-852B-16F731A300D3}" dt="2023-10-11T07:06:58.514" v="417" actId="20577"/>
        <pc:sldMkLst>
          <pc:docMk/>
          <pc:sldMk cId="4071796375" sldId="322"/>
        </pc:sldMkLst>
        <pc:spChg chg="mod">
          <ac:chgData name="Dave Lovell" userId="60cca9b4-7199-40ab-bffa-408b9ceb0e2b" providerId="ADAL" clId="{DD28F830-E083-476C-852B-16F731A300D3}" dt="2023-10-11T07:04:48.877" v="371" actId="1076"/>
          <ac:spMkLst>
            <pc:docMk/>
            <pc:sldMk cId="4071796375" sldId="322"/>
            <ac:spMk id="18" creationId="{51F3FCDA-5D03-D6FA-F13F-871261C00DD5}"/>
          </ac:spMkLst>
        </pc:spChg>
        <pc:picChg chg="mod">
          <ac:chgData name="Dave Lovell" userId="60cca9b4-7199-40ab-bffa-408b9ceb0e2b" providerId="ADAL" clId="{DD28F830-E083-476C-852B-16F731A300D3}" dt="2023-10-11T07:04:48.172" v="370" actId="1076"/>
          <ac:picMkLst>
            <pc:docMk/>
            <pc:sldMk cId="4071796375" sldId="322"/>
            <ac:picMk id="25" creationId="{63B8276E-368F-0F1D-A39E-B7C3AF667452}"/>
          </ac:picMkLst>
        </pc:picChg>
      </pc:sldChg>
      <pc:sldChg chg="modSp mod modNotesTx">
        <pc:chgData name="Dave Lovell" userId="60cca9b4-7199-40ab-bffa-408b9ceb0e2b" providerId="ADAL" clId="{DD28F830-E083-476C-852B-16F731A300D3}" dt="2023-10-11T07:04:34.834" v="366" actId="1076"/>
        <pc:sldMkLst>
          <pc:docMk/>
          <pc:sldMk cId="2141325433" sldId="323"/>
        </pc:sldMkLst>
        <pc:picChg chg="mod">
          <ac:chgData name="Dave Lovell" userId="60cca9b4-7199-40ab-bffa-408b9ceb0e2b" providerId="ADAL" clId="{DD28F830-E083-476C-852B-16F731A300D3}" dt="2023-10-11T07:04:34.834" v="366" actId="1076"/>
          <ac:picMkLst>
            <pc:docMk/>
            <pc:sldMk cId="2141325433" sldId="323"/>
            <ac:picMk id="16" creationId="{52CDBFA5-E9BA-A6D1-9D01-C60CD4304221}"/>
          </ac:picMkLst>
        </pc:picChg>
      </pc:sldChg>
      <pc:sldChg chg="modSp mod modNotesTx">
        <pc:chgData name="Dave Lovell" userId="60cca9b4-7199-40ab-bffa-408b9ceb0e2b" providerId="ADAL" clId="{DD28F830-E083-476C-852B-16F731A300D3}" dt="2023-10-16T07:40:25.020" v="5102" actId="20577"/>
        <pc:sldMkLst>
          <pc:docMk/>
          <pc:sldMk cId="2479729987" sldId="324"/>
        </pc:sldMkLst>
        <pc:picChg chg="mod">
          <ac:chgData name="Dave Lovell" userId="60cca9b4-7199-40ab-bffa-408b9ceb0e2b" providerId="ADAL" clId="{DD28F830-E083-476C-852B-16F731A300D3}" dt="2023-10-11T07:04:18.912" v="363" actId="1076"/>
          <ac:picMkLst>
            <pc:docMk/>
            <pc:sldMk cId="2479729987" sldId="324"/>
            <ac:picMk id="16" creationId="{52CDBFA5-E9BA-A6D1-9D01-C60CD4304221}"/>
          </ac:picMkLst>
        </pc:picChg>
      </pc:sldChg>
      <pc:sldChg chg="modSp mod modNotesTx">
        <pc:chgData name="Dave Lovell" userId="60cca9b4-7199-40ab-bffa-408b9ceb0e2b" providerId="ADAL" clId="{DD28F830-E083-476C-852B-16F731A300D3}" dt="2023-10-09T09:09:53.887" v="130" actId="313"/>
        <pc:sldMkLst>
          <pc:docMk/>
          <pc:sldMk cId="729044269" sldId="326"/>
        </pc:sldMkLst>
        <pc:spChg chg="mod">
          <ac:chgData name="Dave Lovell" userId="60cca9b4-7199-40ab-bffa-408b9ceb0e2b" providerId="ADAL" clId="{DD28F830-E083-476C-852B-16F731A300D3}" dt="2023-10-09T06:47:08.510" v="32" actId="1076"/>
          <ac:spMkLst>
            <pc:docMk/>
            <pc:sldMk cId="729044269" sldId="326"/>
            <ac:spMk id="18" creationId="{51F3FCDA-5D03-D6FA-F13F-871261C00DD5}"/>
          </ac:spMkLst>
        </pc:spChg>
      </pc:sldChg>
      <pc:sldChg chg="addSp delSp modSp mod modNotesTx">
        <pc:chgData name="Dave Lovell" userId="60cca9b4-7199-40ab-bffa-408b9ceb0e2b" providerId="ADAL" clId="{DD28F830-E083-476C-852B-16F731A300D3}" dt="2023-10-16T13:43:36.836" v="5105" actId="1076"/>
        <pc:sldMkLst>
          <pc:docMk/>
          <pc:sldMk cId="84290791" sldId="328"/>
        </pc:sldMkLst>
        <pc:spChg chg="add del mod">
          <ac:chgData name="Dave Lovell" userId="60cca9b4-7199-40ab-bffa-408b9ceb0e2b" providerId="ADAL" clId="{DD28F830-E083-476C-852B-16F731A300D3}" dt="2023-10-11T07:10:48.445" v="427" actId="20577"/>
          <ac:spMkLst>
            <pc:docMk/>
            <pc:sldMk cId="84290791" sldId="328"/>
            <ac:spMk id="4" creationId="{0A075E86-8334-ED8E-DF02-920A811A8904}"/>
          </ac:spMkLst>
        </pc:spChg>
        <pc:spChg chg="add del mod">
          <ac:chgData name="Dave Lovell" userId="60cca9b4-7199-40ab-bffa-408b9ceb0e2b" providerId="ADAL" clId="{DD28F830-E083-476C-852B-16F731A300D3}" dt="2023-10-09T13:31:12.918" v="249" actId="478"/>
          <ac:spMkLst>
            <pc:docMk/>
            <pc:sldMk cId="84290791" sldId="328"/>
            <ac:spMk id="5" creationId="{E97A066C-26F1-FD41-966B-B5840E7183B6}"/>
          </ac:spMkLst>
        </pc:spChg>
        <pc:spChg chg="add del mod">
          <ac:chgData name="Dave Lovell" userId="60cca9b4-7199-40ab-bffa-408b9ceb0e2b" providerId="ADAL" clId="{DD28F830-E083-476C-852B-16F731A300D3}" dt="2023-10-09T13:33:06.018" v="282"/>
          <ac:spMkLst>
            <pc:docMk/>
            <pc:sldMk cId="84290791" sldId="328"/>
            <ac:spMk id="6" creationId="{C83AC6B5-0969-8BC4-B3C4-42DB39F78667}"/>
          </ac:spMkLst>
        </pc:spChg>
        <pc:spChg chg="add del mod">
          <ac:chgData name="Dave Lovell" userId="60cca9b4-7199-40ab-bffa-408b9ceb0e2b" providerId="ADAL" clId="{DD28F830-E083-476C-852B-16F731A300D3}" dt="2023-10-11T07:03:59.910" v="358" actId="1076"/>
          <ac:spMkLst>
            <pc:docMk/>
            <pc:sldMk cId="84290791" sldId="328"/>
            <ac:spMk id="18" creationId="{51F3FCDA-5D03-D6FA-F13F-871261C00DD5}"/>
          </ac:spMkLst>
        </pc:spChg>
        <pc:spChg chg="mod">
          <ac:chgData name="Dave Lovell" userId="60cca9b4-7199-40ab-bffa-408b9ceb0e2b" providerId="ADAL" clId="{DD28F830-E083-476C-852B-16F731A300D3}" dt="2023-10-09T13:33:02.446" v="267" actId="1076"/>
          <ac:spMkLst>
            <pc:docMk/>
            <pc:sldMk cId="84290791" sldId="328"/>
            <ac:spMk id="36" creationId="{DC201C72-CDF2-6253-D4F0-12AF7CC3353C}"/>
          </ac:spMkLst>
        </pc:spChg>
        <pc:picChg chg="mod">
          <ac:chgData name="Dave Lovell" userId="60cca9b4-7199-40ab-bffa-408b9ceb0e2b" providerId="ADAL" clId="{DD28F830-E083-476C-852B-16F731A300D3}" dt="2023-10-16T13:43:34.324" v="5104" actId="1076"/>
          <ac:picMkLst>
            <pc:docMk/>
            <pc:sldMk cId="84290791" sldId="328"/>
            <ac:picMk id="2" creationId="{618ED8B8-E9B3-67B5-FEB7-559248179387}"/>
          </ac:picMkLst>
        </pc:picChg>
        <pc:picChg chg="del">
          <ac:chgData name="Dave Lovell" userId="60cca9b4-7199-40ab-bffa-408b9ceb0e2b" providerId="ADAL" clId="{DD28F830-E083-476C-852B-16F731A300D3}" dt="2023-10-09T06:36:38.689" v="0" actId="478"/>
          <ac:picMkLst>
            <pc:docMk/>
            <pc:sldMk cId="84290791" sldId="328"/>
            <ac:picMk id="14" creationId="{9E0C5890-218A-E82C-1600-D175E103448F}"/>
          </ac:picMkLst>
        </pc:picChg>
        <pc:picChg chg="del">
          <ac:chgData name="Dave Lovell" userId="60cca9b4-7199-40ab-bffa-408b9ceb0e2b" providerId="ADAL" clId="{DD28F830-E083-476C-852B-16F731A300D3}" dt="2023-10-09T06:36:39.653" v="1" actId="478"/>
          <ac:picMkLst>
            <pc:docMk/>
            <pc:sldMk cId="84290791" sldId="328"/>
            <ac:picMk id="16" creationId="{9442564B-C9FA-FFD6-FBFD-579652A72E5C}"/>
          </ac:picMkLst>
        </pc:picChg>
        <pc:picChg chg="mod">
          <ac:chgData name="Dave Lovell" userId="60cca9b4-7199-40ab-bffa-408b9ceb0e2b" providerId="ADAL" clId="{DD28F830-E083-476C-852B-16F731A300D3}" dt="2023-10-16T13:43:36.836" v="5105" actId="1076"/>
          <ac:picMkLst>
            <pc:docMk/>
            <pc:sldMk cId="84290791" sldId="328"/>
            <ac:picMk id="25" creationId="{63B8276E-368F-0F1D-A39E-B7C3AF667452}"/>
          </ac:picMkLst>
        </pc:picChg>
      </pc:sldChg>
      <pc:sldChg chg="new del">
        <pc:chgData name="Dave Lovell" userId="60cca9b4-7199-40ab-bffa-408b9ceb0e2b" providerId="ADAL" clId="{DD28F830-E083-476C-852B-16F731A300D3}" dt="2023-10-09T13:28:06.917" v="134" actId="2696"/>
        <pc:sldMkLst>
          <pc:docMk/>
          <pc:sldMk cId="2929279287" sldId="329"/>
        </pc:sldMkLst>
      </pc:sldChg>
      <pc:sldChg chg="addSp delSp modSp add mod modNotesTx">
        <pc:chgData name="Dave Lovell" userId="60cca9b4-7199-40ab-bffa-408b9ceb0e2b" providerId="ADAL" clId="{DD28F830-E083-476C-852B-16F731A300D3}" dt="2023-10-11T13:41:48.083" v="789" actId="17032"/>
        <pc:sldMkLst>
          <pc:docMk/>
          <pc:sldMk cId="4208950320" sldId="329"/>
        </pc:sldMkLst>
        <pc:spChg chg="del mod">
          <ac:chgData name="Dave Lovell" userId="60cca9b4-7199-40ab-bffa-408b9ceb0e2b" providerId="ADAL" clId="{DD28F830-E083-476C-852B-16F731A300D3}" dt="2023-10-11T13:17:55.784" v="458"/>
          <ac:spMkLst>
            <pc:docMk/>
            <pc:sldMk cId="4208950320" sldId="329"/>
            <ac:spMk id="4" creationId="{0A075E86-8334-ED8E-DF02-920A811A8904}"/>
          </ac:spMkLst>
        </pc:spChg>
        <pc:spChg chg="add mod">
          <ac:chgData name="Dave Lovell" userId="60cca9b4-7199-40ab-bffa-408b9ceb0e2b" providerId="ADAL" clId="{DD28F830-E083-476C-852B-16F731A300D3}" dt="2023-10-11T13:41:48.083" v="789" actId="17032"/>
          <ac:spMkLst>
            <pc:docMk/>
            <pc:sldMk cId="4208950320" sldId="329"/>
            <ac:spMk id="4" creationId="{9C0CECBC-309E-84D3-C8FE-89C4880B961A}"/>
          </ac:spMkLst>
        </pc:spChg>
        <pc:spChg chg="add del mod">
          <ac:chgData name="Dave Lovell" userId="60cca9b4-7199-40ab-bffa-408b9ceb0e2b" providerId="ADAL" clId="{DD28F830-E083-476C-852B-16F731A300D3}" dt="2023-10-11T13:20:28.007" v="501" actId="478"/>
          <ac:spMkLst>
            <pc:docMk/>
            <pc:sldMk cId="4208950320" sldId="329"/>
            <ac:spMk id="6" creationId="{91EE00C7-FE40-35FE-1172-6EDF46B04932}"/>
          </ac:spMkLst>
        </pc:spChg>
        <pc:spChg chg="mod">
          <ac:chgData name="Dave Lovell" userId="60cca9b4-7199-40ab-bffa-408b9ceb0e2b" providerId="ADAL" clId="{DD28F830-E083-476C-852B-16F731A300D3}" dt="2023-10-11T13:18:01.915" v="459" actId="14100"/>
          <ac:spMkLst>
            <pc:docMk/>
            <pc:sldMk cId="4208950320" sldId="329"/>
            <ac:spMk id="18" creationId="{51F3FCDA-5D03-D6FA-F13F-871261C00DD5}"/>
          </ac:spMkLst>
        </pc:spChg>
        <pc:spChg chg="del mod">
          <ac:chgData name="Dave Lovell" userId="60cca9b4-7199-40ab-bffa-408b9ceb0e2b" providerId="ADAL" clId="{DD28F830-E083-476C-852B-16F731A300D3}" dt="2023-10-11T13:20:18.099" v="496" actId="478"/>
          <ac:spMkLst>
            <pc:docMk/>
            <pc:sldMk cId="4208950320" sldId="329"/>
            <ac:spMk id="36" creationId="{DC201C72-CDF2-6253-D4F0-12AF7CC3353C}"/>
          </ac:spMkLst>
        </pc:spChg>
        <pc:picChg chg="mod">
          <ac:chgData name="Dave Lovell" userId="60cca9b4-7199-40ab-bffa-408b9ceb0e2b" providerId="ADAL" clId="{DD28F830-E083-476C-852B-16F731A300D3}" dt="2023-10-11T13:20:32.505" v="502" actId="1076"/>
          <ac:picMkLst>
            <pc:docMk/>
            <pc:sldMk cId="4208950320" sldId="329"/>
            <ac:picMk id="2" creationId="{618ED8B8-E9B3-67B5-FEB7-559248179387}"/>
          </ac:picMkLst>
        </pc:picChg>
        <pc:picChg chg="del">
          <ac:chgData name="Dave Lovell" userId="60cca9b4-7199-40ab-bffa-408b9ceb0e2b" providerId="ADAL" clId="{DD28F830-E083-476C-852B-16F731A300D3}" dt="2023-10-11T13:17:55.781" v="456" actId="478"/>
          <ac:picMkLst>
            <pc:docMk/>
            <pc:sldMk cId="4208950320" sldId="329"/>
            <ac:picMk id="17" creationId="{71A5B03A-2111-A577-1413-30DB50424393}"/>
          </ac:picMkLst>
        </pc:picChg>
        <pc:picChg chg="add mod">
          <ac:chgData name="Dave Lovell" userId="60cca9b4-7199-40ab-bffa-408b9ceb0e2b" providerId="ADAL" clId="{DD28F830-E083-476C-852B-16F731A300D3}" dt="2023-10-11T13:20:36.478" v="503" actId="1076"/>
          <ac:picMkLst>
            <pc:docMk/>
            <pc:sldMk cId="4208950320" sldId="329"/>
            <ac:picMk id="1026" creationId="{9E44E0FA-EA44-64BD-3724-E3FC70663145}"/>
          </ac:picMkLst>
        </pc:picChg>
      </pc:sldChg>
      <pc:sldChg chg="add del">
        <pc:chgData name="Dave Lovell" userId="60cca9b4-7199-40ab-bffa-408b9ceb0e2b" providerId="ADAL" clId="{DD28F830-E083-476C-852B-16F731A300D3}" dt="2023-10-11T13:18:54.847" v="466" actId="47"/>
        <pc:sldMkLst>
          <pc:docMk/>
          <pc:sldMk cId="1047144137" sldId="330"/>
        </pc:sldMkLst>
      </pc:sldChg>
      <pc:sldChg chg="addSp delSp modSp add mod modNotesTx">
        <pc:chgData name="Dave Lovell" userId="60cca9b4-7199-40ab-bffa-408b9ceb0e2b" providerId="ADAL" clId="{DD28F830-E083-476C-852B-16F731A300D3}" dt="2023-10-16T13:43:54.546" v="5110" actId="1076"/>
        <pc:sldMkLst>
          <pc:docMk/>
          <pc:sldMk cId="2639761633" sldId="330"/>
        </pc:sldMkLst>
        <pc:spChg chg="add del mod">
          <ac:chgData name="Dave Lovell" userId="60cca9b4-7199-40ab-bffa-408b9ceb0e2b" providerId="ADAL" clId="{DD28F830-E083-476C-852B-16F731A300D3}" dt="2023-10-11T13:42:44.128" v="796" actId="478"/>
          <ac:spMkLst>
            <pc:docMk/>
            <pc:sldMk cId="2639761633" sldId="330"/>
            <ac:spMk id="4" creationId="{E9934124-8E40-013E-F036-8C8BA0C3B7B0}"/>
          </ac:spMkLst>
        </pc:spChg>
        <pc:spChg chg="add del mod">
          <ac:chgData name="Dave Lovell" userId="60cca9b4-7199-40ab-bffa-408b9ceb0e2b" providerId="ADAL" clId="{DD28F830-E083-476C-852B-16F731A300D3}" dt="2023-10-11T13:20:43.263" v="504" actId="478"/>
          <ac:spMkLst>
            <pc:docMk/>
            <pc:sldMk cId="2639761633" sldId="330"/>
            <ac:spMk id="5" creationId="{014E4A74-5DE5-EFAF-8D43-C12F937F0EDB}"/>
          </ac:spMkLst>
        </pc:spChg>
        <pc:spChg chg="del mod">
          <ac:chgData name="Dave Lovell" userId="60cca9b4-7199-40ab-bffa-408b9ceb0e2b" providerId="ADAL" clId="{DD28F830-E083-476C-852B-16F731A300D3}" dt="2023-10-11T13:19:49.169" v="488" actId="478"/>
          <ac:spMkLst>
            <pc:docMk/>
            <pc:sldMk cId="2639761633" sldId="330"/>
            <ac:spMk id="36" creationId="{DC201C72-CDF2-6253-D4F0-12AF7CC3353C}"/>
          </ac:spMkLst>
        </pc:spChg>
        <pc:picChg chg="mod">
          <ac:chgData name="Dave Lovell" userId="60cca9b4-7199-40ab-bffa-408b9ceb0e2b" providerId="ADAL" clId="{DD28F830-E083-476C-852B-16F731A300D3}" dt="2023-10-16T13:43:54.546" v="5110" actId="1076"/>
          <ac:picMkLst>
            <pc:docMk/>
            <pc:sldMk cId="2639761633" sldId="330"/>
            <ac:picMk id="2" creationId="{618ED8B8-E9B3-67B5-FEB7-559248179387}"/>
          </ac:picMkLst>
        </pc:picChg>
        <pc:picChg chg="del mod">
          <ac:chgData name="Dave Lovell" userId="60cca9b4-7199-40ab-bffa-408b9ceb0e2b" providerId="ADAL" clId="{DD28F830-E083-476C-852B-16F731A300D3}" dt="2023-10-11T13:19:31.254" v="483" actId="478"/>
          <ac:picMkLst>
            <pc:docMk/>
            <pc:sldMk cId="2639761633" sldId="330"/>
            <ac:picMk id="1026" creationId="{9E44E0FA-EA44-64BD-3724-E3FC70663145}"/>
          </ac:picMkLst>
        </pc:picChg>
        <pc:picChg chg="add mod">
          <ac:chgData name="Dave Lovell" userId="60cca9b4-7199-40ab-bffa-408b9ceb0e2b" providerId="ADAL" clId="{DD28F830-E083-476C-852B-16F731A300D3}" dt="2023-10-11T13:42:21.122" v="794" actId="1076"/>
          <ac:picMkLst>
            <pc:docMk/>
            <pc:sldMk cId="2639761633" sldId="330"/>
            <ac:picMk id="6146" creationId="{3A5C2A35-C3B3-9D9D-4F91-CEBA70E5ACC0}"/>
          </ac:picMkLst>
        </pc:picChg>
      </pc:sldChg>
      <pc:sldChg chg="add del">
        <pc:chgData name="Dave Lovell" userId="60cca9b4-7199-40ab-bffa-408b9ceb0e2b" providerId="ADAL" clId="{DD28F830-E083-476C-852B-16F731A300D3}" dt="2023-10-11T13:19:14.841" v="473" actId="47"/>
        <pc:sldMkLst>
          <pc:docMk/>
          <pc:sldMk cId="2835120920" sldId="330"/>
        </pc:sldMkLst>
      </pc:sldChg>
      <pc:sldChg chg="add del">
        <pc:chgData name="Dave Lovell" userId="60cca9b4-7199-40ab-bffa-408b9ceb0e2b" providerId="ADAL" clId="{DD28F830-E083-476C-852B-16F731A300D3}" dt="2023-10-11T13:19:16.042" v="474" actId="47"/>
        <pc:sldMkLst>
          <pc:docMk/>
          <pc:sldMk cId="1679829696" sldId="331"/>
        </pc:sldMkLst>
      </pc:sldChg>
      <pc:sldChg chg="addSp delSp modSp add mod modNotesTx">
        <pc:chgData name="Dave Lovell" userId="60cca9b4-7199-40ab-bffa-408b9ceb0e2b" providerId="ADAL" clId="{DD28F830-E083-476C-852B-16F731A300D3}" dt="2023-10-11T13:44:21.685" v="907" actId="20577"/>
        <pc:sldMkLst>
          <pc:docMk/>
          <pc:sldMk cId="2117363880" sldId="331"/>
        </pc:sldMkLst>
        <pc:spChg chg="add del mod">
          <ac:chgData name="Dave Lovell" userId="60cca9b4-7199-40ab-bffa-408b9ceb0e2b" providerId="ADAL" clId="{DD28F830-E083-476C-852B-16F731A300D3}" dt="2023-10-11T13:21:10.639" v="508" actId="478"/>
          <ac:spMkLst>
            <pc:docMk/>
            <pc:sldMk cId="2117363880" sldId="331"/>
            <ac:spMk id="5" creationId="{91116094-B15E-B16F-74A0-F8A5A05215E4}"/>
          </ac:spMkLst>
        </pc:spChg>
        <pc:spChg chg="add del mod">
          <ac:chgData name="Dave Lovell" userId="60cca9b4-7199-40ab-bffa-408b9ceb0e2b" providerId="ADAL" clId="{DD28F830-E083-476C-852B-16F731A300D3}" dt="2023-10-11T13:23:13.018" v="561" actId="14100"/>
          <ac:spMkLst>
            <pc:docMk/>
            <pc:sldMk cId="2117363880" sldId="331"/>
            <ac:spMk id="18" creationId="{51F3FCDA-5D03-D6FA-F13F-871261C00DD5}"/>
          </ac:spMkLst>
        </pc:spChg>
        <pc:spChg chg="del">
          <ac:chgData name="Dave Lovell" userId="60cca9b4-7199-40ab-bffa-408b9ceb0e2b" providerId="ADAL" clId="{DD28F830-E083-476C-852B-16F731A300D3}" dt="2023-10-11T13:19:52.446" v="489" actId="478"/>
          <ac:spMkLst>
            <pc:docMk/>
            <pc:sldMk cId="2117363880" sldId="331"/>
            <ac:spMk id="36" creationId="{DC201C72-CDF2-6253-D4F0-12AF7CC3353C}"/>
          </ac:spMkLst>
        </pc:spChg>
        <pc:picChg chg="mod">
          <ac:chgData name="Dave Lovell" userId="60cca9b4-7199-40ab-bffa-408b9ceb0e2b" providerId="ADAL" clId="{DD28F830-E083-476C-852B-16F731A300D3}" dt="2023-10-11T13:22:09.844" v="532" actId="1076"/>
          <ac:picMkLst>
            <pc:docMk/>
            <pc:sldMk cId="2117363880" sldId="331"/>
            <ac:picMk id="2" creationId="{618ED8B8-E9B3-67B5-FEB7-559248179387}"/>
          </ac:picMkLst>
        </pc:picChg>
        <pc:picChg chg="mod">
          <ac:chgData name="Dave Lovell" userId="60cca9b4-7199-40ab-bffa-408b9ceb0e2b" providerId="ADAL" clId="{DD28F830-E083-476C-852B-16F731A300D3}" dt="2023-10-11T13:22:13.196" v="533" actId="1076"/>
          <ac:picMkLst>
            <pc:docMk/>
            <pc:sldMk cId="2117363880" sldId="331"/>
            <ac:picMk id="25" creationId="{63B8276E-368F-0F1D-A39E-B7C3AF667452}"/>
          </ac:picMkLst>
        </pc:picChg>
        <pc:picChg chg="del">
          <ac:chgData name="Dave Lovell" userId="60cca9b4-7199-40ab-bffa-408b9ceb0e2b" providerId="ADAL" clId="{DD28F830-E083-476C-852B-16F731A300D3}" dt="2023-10-11T13:21:11.982" v="509" actId="478"/>
          <ac:picMkLst>
            <pc:docMk/>
            <pc:sldMk cId="2117363880" sldId="331"/>
            <ac:picMk id="1026" creationId="{9E44E0FA-EA44-64BD-3724-E3FC70663145}"/>
          </ac:picMkLst>
        </pc:picChg>
        <pc:picChg chg="add del mod">
          <ac:chgData name="Dave Lovell" userId="60cca9b4-7199-40ab-bffa-408b9ceb0e2b" providerId="ADAL" clId="{DD28F830-E083-476C-852B-16F731A300D3}" dt="2023-10-11T13:21:33.940" v="521"/>
          <ac:picMkLst>
            <pc:docMk/>
            <pc:sldMk cId="2117363880" sldId="331"/>
            <ac:picMk id="5122" creationId="{C65CFBDF-4324-D786-6BB0-9A046D2A2EB3}"/>
          </ac:picMkLst>
        </pc:picChg>
        <pc:picChg chg="add del mod">
          <ac:chgData name="Dave Lovell" userId="60cca9b4-7199-40ab-bffa-408b9ceb0e2b" providerId="ADAL" clId="{DD28F830-E083-476C-852B-16F731A300D3}" dt="2023-10-11T13:22:00.113" v="531"/>
          <ac:picMkLst>
            <pc:docMk/>
            <pc:sldMk cId="2117363880" sldId="331"/>
            <ac:picMk id="5124" creationId="{FC1CD295-1D52-91F8-7460-B5E6092FAD3C}"/>
          </ac:picMkLst>
        </pc:picChg>
        <pc:picChg chg="add del mod">
          <ac:chgData name="Dave Lovell" userId="60cca9b4-7199-40ab-bffa-408b9ceb0e2b" providerId="ADAL" clId="{DD28F830-E083-476C-852B-16F731A300D3}" dt="2023-10-11T13:23:05.448" v="559"/>
          <ac:picMkLst>
            <pc:docMk/>
            <pc:sldMk cId="2117363880" sldId="331"/>
            <ac:picMk id="5126" creationId="{ED14C8B4-55F0-E2C9-8FBE-AC4EC372D4C1}"/>
          </ac:picMkLst>
        </pc:picChg>
        <pc:picChg chg="add mod">
          <ac:chgData name="Dave Lovell" userId="60cca9b4-7199-40ab-bffa-408b9ceb0e2b" providerId="ADAL" clId="{DD28F830-E083-476C-852B-16F731A300D3}" dt="2023-10-11T13:23:29.929" v="564" actId="1076"/>
          <ac:picMkLst>
            <pc:docMk/>
            <pc:sldMk cId="2117363880" sldId="331"/>
            <ac:picMk id="5128" creationId="{8EAA2A7A-4B85-B435-3BE4-9372FAAC12F8}"/>
          </ac:picMkLst>
        </pc:picChg>
      </pc:sldChg>
      <pc:sldChg chg="add del">
        <pc:chgData name="Dave Lovell" userId="60cca9b4-7199-40ab-bffa-408b9ceb0e2b" providerId="ADAL" clId="{DD28F830-E083-476C-852B-16F731A300D3}" dt="2023-10-11T13:18:56.288" v="467" actId="47"/>
        <pc:sldMkLst>
          <pc:docMk/>
          <pc:sldMk cId="3051720107" sldId="331"/>
        </pc:sldMkLst>
      </pc:sldChg>
      <pc:sldChg chg="add del">
        <pc:chgData name="Dave Lovell" userId="60cca9b4-7199-40ab-bffa-408b9ceb0e2b" providerId="ADAL" clId="{DD28F830-E083-476C-852B-16F731A300D3}" dt="2023-10-11T13:19:18.148" v="475" actId="47"/>
        <pc:sldMkLst>
          <pc:docMk/>
          <pc:sldMk cId="1201807613" sldId="332"/>
        </pc:sldMkLst>
      </pc:sldChg>
      <pc:sldChg chg="addSp delSp modSp add mod modNotesTx">
        <pc:chgData name="Dave Lovell" userId="60cca9b4-7199-40ab-bffa-408b9ceb0e2b" providerId="ADAL" clId="{DD28F830-E083-476C-852B-16F731A300D3}" dt="2023-10-11T13:46:35.581" v="1174" actId="20577"/>
        <pc:sldMkLst>
          <pc:docMk/>
          <pc:sldMk cId="4027962474" sldId="332"/>
        </pc:sldMkLst>
        <pc:spChg chg="add del mod">
          <ac:chgData name="Dave Lovell" userId="60cca9b4-7199-40ab-bffa-408b9ceb0e2b" providerId="ADAL" clId="{DD28F830-E083-476C-852B-16F731A300D3}" dt="2023-10-11T13:23:55.007" v="570" actId="478"/>
          <ac:spMkLst>
            <pc:docMk/>
            <pc:sldMk cId="4027962474" sldId="332"/>
            <ac:spMk id="5" creationId="{3A9E9E41-4264-C50D-EAE8-3E8A3E979D88}"/>
          </ac:spMkLst>
        </pc:spChg>
        <pc:spChg chg="add del">
          <ac:chgData name="Dave Lovell" userId="60cca9b4-7199-40ab-bffa-408b9ceb0e2b" providerId="ADAL" clId="{DD28F830-E083-476C-852B-16F731A300D3}" dt="2023-10-11T13:23:53.126" v="569" actId="478"/>
          <ac:spMkLst>
            <pc:docMk/>
            <pc:sldMk cId="4027962474" sldId="332"/>
            <ac:spMk id="18" creationId="{51F3FCDA-5D03-D6FA-F13F-871261C00DD5}"/>
          </ac:spMkLst>
        </pc:spChg>
        <pc:spChg chg="del mod">
          <ac:chgData name="Dave Lovell" userId="60cca9b4-7199-40ab-bffa-408b9ceb0e2b" providerId="ADAL" clId="{DD28F830-E083-476C-852B-16F731A300D3}" dt="2023-10-11T13:20:01.254" v="493" actId="478"/>
          <ac:spMkLst>
            <pc:docMk/>
            <pc:sldMk cId="4027962474" sldId="332"/>
            <ac:spMk id="36" creationId="{DC201C72-CDF2-6253-D4F0-12AF7CC3353C}"/>
          </ac:spMkLst>
        </pc:spChg>
        <pc:picChg chg="mod">
          <ac:chgData name="Dave Lovell" userId="60cca9b4-7199-40ab-bffa-408b9ceb0e2b" providerId="ADAL" clId="{DD28F830-E083-476C-852B-16F731A300D3}" dt="2023-10-11T13:24:13.150" v="575" actId="1076"/>
          <ac:picMkLst>
            <pc:docMk/>
            <pc:sldMk cId="4027962474" sldId="332"/>
            <ac:picMk id="2" creationId="{618ED8B8-E9B3-67B5-FEB7-559248179387}"/>
          </ac:picMkLst>
        </pc:picChg>
        <pc:picChg chg="del">
          <ac:chgData name="Dave Lovell" userId="60cca9b4-7199-40ab-bffa-408b9ceb0e2b" providerId="ADAL" clId="{DD28F830-E083-476C-852B-16F731A300D3}" dt="2023-10-11T13:23:45.213" v="565" actId="478"/>
          <ac:picMkLst>
            <pc:docMk/>
            <pc:sldMk cId="4027962474" sldId="332"/>
            <ac:picMk id="1026" creationId="{9E44E0FA-EA44-64BD-3724-E3FC70663145}"/>
          </ac:picMkLst>
        </pc:picChg>
        <pc:picChg chg="add mod">
          <ac:chgData name="Dave Lovell" userId="60cca9b4-7199-40ab-bffa-408b9ceb0e2b" providerId="ADAL" clId="{DD28F830-E083-476C-852B-16F731A300D3}" dt="2023-10-11T13:24:31.008" v="576" actId="1076"/>
          <ac:picMkLst>
            <pc:docMk/>
            <pc:sldMk cId="4027962474" sldId="332"/>
            <ac:picMk id="4098" creationId="{73B68F55-4691-9C67-2B86-D01FB1A75F23}"/>
          </ac:picMkLst>
        </pc:picChg>
      </pc:sldChg>
      <pc:sldChg chg="add del">
        <pc:chgData name="Dave Lovell" userId="60cca9b4-7199-40ab-bffa-408b9ceb0e2b" providerId="ADAL" clId="{DD28F830-E083-476C-852B-16F731A300D3}" dt="2023-10-11T13:19:11.099" v="472" actId="47"/>
        <pc:sldMkLst>
          <pc:docMk/>
          <pc:sldMk cId="1593484708" sldId="333"/>
        </pc:sldMkLst>
      </pc:sldChg>
      <pc:sldChg chg="addSp delSp modSp add mod modNotesTx">
        <pc:chgData name="Dave Lovell" userId="60cca9b4-7199-40ab-bffa-408b9ceb0e2b" providerId="ADAL" clId="{DD28F830-E083-476C-852B-16F731A300D3}" dt="2023-10-11T13:47:37.428" v="1347" actId="20577"/>
        <pc:sldMkLst>
          <pc:docMk/>
          <pc:sldMk cId="2090678251" sldId="333"/>
        </pc:sldMkLst>
        <pc:spChg chg="add del mod">
          <ac:chgData name="Dave Lovell" userId="60cca9b4-7199-40ab-bffa-408b9ceb0e2b" providerId="ADAL" clId="{DD28F830-E083-476C-852B-16F731A300D3}" dt="2023-10-11T13:25:01.343" v="580" actId="478"/>
          <ac:spMkLst>
            <pc:docMk/>
            <pc:sldMk cId="2090678251" sldId="333"/>
            <ac:spMk id="5" creationId="{48DBBA66-9135-AA16-E766-5A22581788C5}"/>
          </ac:spMkLst>
        </pc:spChg>
        <pc:spChg chg="add del">
          <ac:chgData name="Dave Lovell" userId="60cca9b4-7199-40ab-bffa-408b9ceb0e2b" providerId="ADAL" clId="{DD28F830-E083-476C-852B-16F731A300D3}" dt="2023-10-11T13:24:59.120" v="579" actId="478"/>
          <ac:spMkLst>
            <pc:docMk/>
            <pc:sldMk cId="2090678251" sldId="333"/>
            <ac:spMk id="18" creationId="{51F3FCDA-5D03-D6FA-F13F-871261C00DD5}"/>
          </ac:spMkLst>
        </pc:spChg>
        <pc:spChg chg="del">
          <ac:chgData name="Dave Lovell" userId="60cca9b4-7199-40ab-bffa-408b9ceb0e2b" providerId="ADAL" clId="{DD28F830-E083-476C-852B-16F731A300D3}" dt="2023-10-11T13:20:06.115" v="494" actId="478"/>
          <ac:spMkLst>
            <pc:docMk/>
            <pc:sldMk cId="2090678251" sldId="333"/>
            <ac:spMk id="36" creationId="{DC201C72-CDF2-6253-D4F0-12AF7CC3353C}"/>
          </ac:spMkLst>
        </pc:spChg>
        <pc:picChg chg="mod">
          <ac:chgData name="Dave Lovell" userId="60cca9b4-7199-40ab-bffa-408b9ceb0e2b" providerId="ADAL" clId="{DD28F830-E083-476C-852B-16F731A300D3}" dt="2023-10-11T13:25:05.034" v="581" actId="1076"/>
          <ac:picMkLst>
            <pc:docMk/>
            <pc:sldMk cId="2090678251" sldId="333"/>
            <ac:picMk id="2" creationId="{618ED8B8-E9B3-67B5-FEB7-559248179387}"/>
          </ac:picMkLst>
        </pc:picChg>
        <pc:picChg chg="mod">
          <ac:chgData name="Dave Lovell" userId="60cca9b4-7199-40ab-bffa-408b9ceb0e2b" providerId="ADAL" clId="{DD28F830-E083-476C-852B-16F731A300D3}" dt="2023-10-11T13:25:08.816" v="582" actId="1076"/>
          <ac:picMkLst>
            <pc:docMk/>
            <pc:sldMk cId="2090678251" sldId="333"/>
            <ac:picMk id="25" creationId="{63B8276E-368F-0F1D-A39E-B7C3AF667452}"/>
          </ac:picMkLst>
        </pc:picChg>
        <pc:picChg chg="del">
          <ac:chgData name="Dave Lovell" userId="60cca9b4-7199-40ab-bffa-408b9ceb0e2b" providerId="ADAL" clId="{DD28F830-E083-476C-852B-16F731A300D3}" dt="2023-10-11T13:24:55.109" v="577" actId="478"/>
          <ac:picMkLst>
            <pc:docMk/>
            <pc:sldMk cId="2090678251" sldId="333"/>
            <ac:picMk id="1026" creationId="{9E44E0FA-EA44-64BD-3724-E3FC70663145}"/>
          </ac:picMkLst>
        </pc:picChg>
        <pc:picChg chg="add mod">
          <ac:chgData name="Dave Lovell" userId="60cca9b4-7199-40ab-bffa-408b9ceb0e2b" providerId="ADAL" clId="{DD28F830-E083-476C-852B-16F731A300D3}" dt="2023-10-11T13:25:22.304" v="585" actId="1076"/>
          <ac:picMkLst>
            <pc:docMk/>
            <pc:sldMk cId="2090678251" sldId="333"/>
            <ac:picMk id="3074" creationId="{50FC5123-D4CC-70AB-2542-34A1CE067539}"/>
          </ac:picMkLst>
        </pc:picChg>
      </pc:sldChg>
      <pc:sldChg chg="addSp delSp modSp add mod modNotesTx">
        <pc:chgData name="Dave Lovell" userId="60cca9b4-7199-40ab-bffa-408b9ceb0e2b" providerId="ADAL" clId="{DD28F830-E083-476C-852B-16F731A300D3}" dt="2023-10-11T13:48:00.070" v="1374" actId="20577"/>
        <pc:sldMkLst>
          <pc:docMk/>
          <pc:sldMk cId="3971898991" sldId="334"/>
        </pc:sldMkLst>
        <pc:spChg chg="add del mod">
          <ac:chgData name="Dave Lovell" userId="60cca9b4-7199-40ab-bffa-408b9ceb0e2b" providerId="ADAL" clId="{DD28F830-E083-476C-852B-16F731A300D3}" dt="2023-10-11T13:25:38.269" v="587" actId="478"/>
          <ac:spMkLst>
            <pc:docMk/>
            <pc:sldMk cId="3971898991" sldId="334"/>
            <ac:spMk id="5" creationId="{8BD4F1B3-B08B-CD65-80C4-8B3AC44ADAB3}"/>
          </ac:spMkLst>
        </pc:spChg>
        <pc:spChg chg="mod">
          <ac:chgData name="Dave Lovell" userId="60cca9b4-7199-40ab-bffa-408b9ceb0e2b" providerId="ADAL" clId="{DD28F830-E083-476C-852B-16F731A300D3}" dt="2023-10-11T13:25:39.578" v="588" actId="1076"/>
          <ac:spMkLst>
            <pc:docMk/>
            <pc:sldMk cId="3971898991" sldId="334"/>
            <ac:spMk id="18" creationId="{51F3FCDA-5D03-D6FA-F13F-871261C00DD5}"/>
          </ac:spMkLst>
        </pc:spChg>
        <pc:spChg chg="del">
          <ac:chgData name="Dave Lovell" userId="60cca9b4-7199-40ab-bffa-408b9ceb0e2b" providerId="ADAL" clId="{DD28F830-E083-476C-852B-16F731A300D3}" dt="2023-10-11T13:20:10.140" v="495" actId="478"/>
          <ac:spMkLst>
            <pc:docMk/>
            <pc:sldMk cId="3971898991" sldId="334"/>
            <ac:spMk id="36" creationId="{DC201C72-CDF2-6253-D4F0-12AF7CC3353C}"/>
          </ac:spMkLst>
        </pc:spChg>
        <pc:picChg chg="mod">
          <ac:chgData name="Dave Lovell" userId="60cca9b4-7199-40ab-bffa-408b9ceb0e2b" providerId="ADAL" clId="{DD28F830-E083-476C-852B-16F731A300D3}" dt="2023-10-11T13:25:47.624" v="592" actId="1076"/>
          <ac:picMkLst>
            <pc:docMk/>
            <pc:sldMk cId="3971898991" sldId="334"/>
            <ac:picMk id="2" creationId="{618ED8B8-E9B3-67B5-FEB7-559248179387}"/>
          </ac:picMkLst>
        </pc:picChg>
        <pc:picChg chg="del">
          <ac:chgData name="Dave Lovell" userId="60cca9b4-7199-40ab-bffa-408b9ceb0e2b" providerId="ADAL" clId="{DD28F830-E083-476C-852B-16F731A300D3}" dt="2023-10-11T13:25:33.580" v="586" actId="478"/>
          <ac:picMkLst>
            <pc:docMk/>
            <pc:sldMk cId="3971898991" sldId="334"/>
            <ac:picMk id="1026" creationId="{9E44E0FA-EA44-64BD-3724-E3FC70663145}"/>
          </ac:picMkLst>
        </pc:picChg>
        <pc:picChg chg="add mod">
          <ac:chgData name="Dave Lovell" userId="60cca9b4-7199-40ab-bffa-408b9ceb0e2b" providerId="ADAL" clId="{DD28F830-E083-476C-852B-16F731A300D3}" dt="2023-10-11T13:26:13.210" v="599" actId="1076"/>
          <ac:picMkLst>
            <pc:docMk/>
            <pc:sldMk cId="3971898991" sldId="334"/>
            <ac:picMk id="2050" creationId="{09196DDE-506B-BE65-F839-69640279A58D}"/>
          </ac:picMkLst>
        </pc:picChg>
      </pc:sldChg>
      <pc:sldChg chg="addSp delSp modSp add mod modNotesTx">
        <pc:chgData name="Dave Lovell" userId="60cca9b4-7199-40ab-bffa-408b9ceb0e2b" providerId="ADAL" clId="{DD28F830-E083-476C-852B-16F731A300D3}" dt="2023-10-16T13:44:07.292" v="5112" actId="1076"/>
        <pc:sldMkLst>
          <pc:docMk/>
          <pc:sldMk cId="129085524" sldId="335"/>
        </pc:sldMkLst>
        <pc:spChg chg="add del">
          <ac:chgData name="Dave Lovell" userId="60cca9b4-7199-40ab-bffa-408b9ceb0e2b" providerId="ADAL" clId="{DD28F830-E083-476C-852B-16F731A300D3}" dt="2023-10-11T13:27:56.896" v="607" actId="478"/>
          <ac:spMkLst>
            <pc:docMk/>
            <pc:sldMk cId="129085524" sldId="335"/>
            <ac:spMk id="5" creationId="{2E4A01A7-0A36-193F-2EA9-8C3112DBB08C}"/>
          </ac:spMkLst>
        </pc:spChg>
        <pc:spChg chg="mod">
          <ac:chgData name="Dave Lovell" userId="60cca9b4-7199-40ab-bffa-408b9ceb0e2b" providerId="ADAL" clId="{DD28F830-E083-476C-852B-16F731A300D3}" dt="2023-10-11T13:28:36.838" v="610" actId="14100"/>
          <ac:spMkLst>
            <pc:docMk/>
            <pc:sldMk cId="129085524" sldId="335"/>
            <ac:spMk id="18" creationId="{51F3FCDA-5D03-D6FA-F13F-871261C00DD5}"/>
          </ac:spMkLst>
        </pc:spChg>
        <pc:picChg chg="mod">
          <ac:chgData name="Dave Lovell" userId="60cca9b4-7199-40ab-bffa-408b9ceb0e2b" providerId="ADAL" clId="{DD28F830-E083-476C-852B-16F731A300D3}" dt="2023-10-16T13:44:07.292" v="5112" actId="1076"/>
          <ac:picMkLst>
            <pc:docMk/>
            <pc:sldMk cId="129085524" sldId="335"/>
            <ac:picMk id="2" creationId="{618ED8B8-E9B3-67B5-FEB7-559248179387}"/>
          </ac:picMkLst>
        </pc:picChg>
        <pc:picChg chg="mod">
          <ac:chgData name="Dave Lovell" userId="60cca9b4-7199-40ab-bffa-408b9ceb0e2b" providerId="ADAL" clId="{DD28F830-E083-476C-852B-16F731A300D3}" dt="2023-10-11T13:26:42.448" v="604" actId="1076"/>
          <ac:picMkLst>
            <pc:docMk/>
            <pc:sldMk cId="129085524" sldId="335"/>
            <ac:picMk id="25" creationId="{63B8276E-368F-0F1D-A39E-B7C3AF667452}"/>
          </ac:picMkLst>
        </pc:picChg>
        <pc:picChg chg="add del mod">
          <ac:chgData name="Dave Lovell" userId="60cca9b4-7199-40ab-bffa-408b9ceb0e2b" providerId="ADAL" clId="{DD28F830-E083-476C-852B-16F731A300D3}" dt="2023-10-11T13:27:32.733" v="605" actId="478"/>
          <ac:picMkLst>
            <pc:docMk/>
            <pc:sldMk cId="129085524" sldId="335"/>
            <ac:picMk id="14338" creationId="{4DCD471B-F3A2-755F-9552-CCFB8479829D}"/>
          </ac:picMkLst>
        </pc:picChg>
        <pc:picChg chg="add mod">
          <ac:chgData name="Dave Lovell" userId="60cca9b4-7199-40ab-bffa-408b9ceb0e2b" providerId="ADAL" clId="{DD28F830-E083-476C-852B-16F731A300D3}" dt="2023-10-16T13:44:05.714" v="5111" actId="1076"/>
          <ac:picMkLst>
            <pc:docMk/>
            <pc:sldMk cId="129085524" sldId="335"/>
            <ac:picMk id="14340" creationId="{F6B866F4-8365-84B6-57C7-CC056673B2E4}"/>
          </ac:picMkLst>
        </pc:picChg>
      </pc:sldChg>
      <pc:sldChg chg="addSp modSp add mod modNotesTx">
        <pc:chgData name="Dave Lovell" userId="60cca9b4-7199-40ab-bffa-408b9ceb0e2b" providerId="ADAL" clId="{DD28F830-E083-476C-852B-16F731A300D3}" dt="2023-10-11T14:18:46.573" v="1791" actId="1076"/>
        <pc:sldMkLst>
          <pc:docMk/>
          <pc:sldMk cId="3554872047" sldId="336"/>
        </pc:sldMkLst>
        <pc:spChg chg="add mod">
          <ac:chgData name="Dave Lovell" userId="60cca9b4-7199-40ab-bffa-408b9ceb0e2b" providerId="ADAL" clId="{DD28F830-E083-476C-852B-16F731A300D3}" dt="2023-10-11T13:29:07.769" v="614" actId="571"/>
          <ac:spMkLst>
            <pc:docMk/>
            <pc:sldMk cId="3554872047" sldId="336"/>
            <ac:spMk id="4" creationId="{8E461BA9-CED5-4AEC-1AE6-D668001BA586}"/>
          </ac:spMkLst>
        </pc:spChg>
        <pc:picChg chg="mod">
          <ac:chgData name="Dave Lovell" userId="60cca9b4-7199-40ab-bffa-408b9ceb0e2b" providerId="ADAL" clId="{DD28F830-E083-476C-852B-16F731A300D3}" dt="2023-10-11T14:18:46.573" v="1791" actId="1076"/>
          <ac:picMkLst>
            <pc:docMk/>
            <pc:sldMk cId="3554872047" sldId="336"/>
            <ac:picMk id="25" creationId="{63B8276E-368F-0F1D-A39E-B7C3AF667452}"/>
          </ac:picMkLst>
        </pc:picChg>
        <pc:picChg chg="add mod">
          <ac:chgData name="Dave Lovell" userId="60cca9b4-7199-40ab-bffa-408b9ceb0e2b" providerId="ADAL" clId="{DD28F830-E083-476C-852B-16F731A300D3}" dt="2023-10-11T14:18:44.840" v="1790" actId="1076"/>
          <ac:picMkLst>
            <pc:docMk/>
            <pc:sldMk cId="3554872047" sldId="336"/>
            <ac:picMk id="13314" creationId="{3F2EE68B-B72D-0490-9048-E4798B76B40E}"/>
          </ac:picMkLst>
        </pc:picChg>
      </pc:sldChg>
      <pc:sldChg chg="addSp modSp add mod modNotesTx">
        <pc:chgData name="Dave Lovell" userId="60cca9b4-7199-40ab-bffa-408b9ceb0e2b" providerId="ADAL" clId="{DD28F830-E083-476C-852B-16F731A300D3}" dt="2023-10-11T14:18:40.599" v="1789" actId="1076"/>
        <pc:sldMkLst>
          <pc:docMk/>
          <pc:sldMk cId="3198426685" sldId="337"/>
        </pc:sldMkLst>
        <pc:picChg chg="mod">
          <ac:chgData name="Dave Lovell" userId="60cca9b4-7199-40ab-bffa-408b9ceb0e2b" providerId="ADAL" clId="{DD28F830-E083-476C-852B-16F731A300D3}" dt="2023-10-11T14:18:40.599" v="1789" actId="1076"/>
          <ac:picMkLst>
            <pc:docMk/>
            <pc:sldMk cId="3198426685" sldId="337"/>
            <ac:picMk id="25" creationId="{63B8276E-368F-0F1D-A39E-B7C3AF667452}"/>
          </ac:picMkLst>
        </pc:picChg>
        <pc:picChg chg="add mod">
          <ac:chgData name="Dave Lovell" userId="60cca9b4-7199-40ab-bffa-408b9ceb0e2b" providerId="ADAL" clId="{DD28F830-E083-476C-852B-16F731A300D3}" dt="2023-10-11T14:18:37.300" v="1788" actId="1076"/>
          <ac:picMkLst>
            <pc:docMk/>
            <pc:sldMk cId="3198426685" sldId="337"/>
            <ac:picMk id="12290" creationId="{F399CC37-7C5A-6B3B-E7C6-1095D0B3F88E}"/>
          </ac:picMkLst>
        </pc:picChg>
      </pc:sldChg>
      <pc:sldChg chg="addSp modSp add mod ord modNotesTx">
        <pc:chgData name="Dave Lovell" userId="60cca9b4-7199-40ab-bffa-408b9ceb0e2b" providerId="ADAL" clId="{DD28F830-E083-476C-852B-16F731A300D3}" dt="2023-10-11T14:30:09.262" v="1862" actId="20577"/>
        <pc:sldMkLst>
          <pc:docMk/>
          <pc:sldMk cId="1650052505" sldId="338"/>
        </pc:sldMkLst>
        <pc:spChg chg="mod">
          <ac:chgData name="Dave Lovell" userId="60cca9b4-7199-40ab-bffa-408b9ceb0e2b" providerId="ADAL" clId="{DD28F830-E083-476C-852B-16F731A300D3}" dt="2023-10-11T14:29:22.558" v="1794" actId="1076"/>
          <ac:spMkLst>
            <pc:docMk/>
            <pc:sldMk cId="1650052505" sldId="338"/>
            <ac:spMk id="18" creationId="{51F3FCDA-5D03-D6FA-F13F-871261C00DD5}"/>
          </ac:spMkLst>
        </pc:spChg>
        <pc:picChg chg="add mod">
          <ac:chgData name="Dave Lovell" userId="60cca9b4-7199-40ab-bffa-408b9ceb0e2b" providerId="ADAL" clId="{DD28F830-E083-476C-852B-16F731A300D3}" dt="2023-10-11T14:29:28.202" v="1796" actId="1076"/>
          <ac:picMkLst>
            <pc:docMk/>
            <pc:sldMk cId="1650052505" sldId="338"/>
            <ac:picMk id="1026" creationId="{37463FCC-D4AC-AC25-5C43-31CBE10D854D}"/>
          </ac:picMkLst>
        </pc:picChg>
      </pc:sldChg>
      <pc:sldChg chg="addSp delSp modSp add mod">
        <pc:chgData name="Dave Lovell" userId="60cca9b4-7199-40ab-bffa-408b9ceb0e2b" providerId="ADAL" clId="{DD28F830-E083-476C-852B-16F731A300D3}" dt="2023-10-16T13:43:47.312" v="5109" actId="1076"/>
        <pc:sldMkLst>
          <pc:docMk/>
          <pc:sldMk cId="3680077861" sldId="339"/>
        </pc:sldMkLst>
        <pc:spChg chg="del mod">
          <ac:chgData name="Dave Lovell" userId="60cca9b4-7199-40ab-bffa-408b9ceb0e2b" providerId="ADAL" clId="{DD28F830-E083-476C-852B-16F731A300D3}" dt="2023-10-11T13:30:42.207" v="665" actId="478"/>
          <ac:spMkLst>
            <pc:docMk/>
            <pc:sldMk cId="3680077861" sldId="339"/>
            <ac:spMk id="4" creationId="{0A075E86-8334-ED8E-DF02-920A811A8904}"/>
          </ac:spMkLst>
        </pc:spChg>
        <pc:spChg chg="mod">
          <ac:chgData name="Dave Lovell" userId="60cca9b4-7199-40ab-bffa-408b9ceb0e2b" providerId="ADAL" clId="{DD28F830-E083-476C-852B-16F731A300D3}" dt="2023-10-16T13:43:47.312" v="5109" actId="1076"/>
          <ac:spMkLst>
            <pc:docMk/>
            <pc:sldMk cId="3680077861" sldId="339"/>
            <ac:spMk id="18" creationId="{51F3FCDA-5D03-D6FA-F13F-871261C00DD5}"/>
          </ac:spMkLst>
        </pc:spChg>
        <pc:spChg chg="mod">
          <ac:chgData name="Dave Lovell" userId="60cca9b4-7199-40ab-bffa-408b9ceb0e2b" providerId="ADAL" clId="{DD28F830-E083-476C-852B-16F731A300D3}" dt="2023-10-11T14:16:23.461" v="1639" actId="20577"/>
          <ac:spMkLst>
            <pc:docMk/>
            <pc:sldMk cId="3680077861" sldId="339"/>
            <ac:spMk id="36" creationId="{DC201C72-CDF2-6253-D4F0-12AF7CC3353C}"/>
          </ac:spMkLst>
        </pc:spChg>
        <pc:picChg chg="mod">
          <ac:chgData name="Dave Lovell" userId="60cca9b4-7199-40ab-bffa-408b9ceb0e2b" providerId="ADAL" clId="{DD28F830-E083-476C-852B-16F731A300D3}" dt="2023-10-16T13:43:44.565" v="5107" actId="1076"/>
          <ac:picMkLst>
            <pc:docMk/>
            <pc:sldMk cId="3680077861" sldId="339"/>
            <ac:picMk id="2" creationId="{618ED8B8-E9B3-67B5-FEB7-559248179387}"/>
          </ac:picMkLst>
        </pc:picChg>
        <pc:picChg chg="add mod">
          <ac:chgData name="Dave Lovell" userId="60cca9b4-7199-40ab-bffa-408b9ceb0e2b" providerId="ADAL" clId="{DD28F830-E083-476C-852B-16F731A300D3}" dt="2023-10-11T14:16:48.536" v="1642" actId="1076"/>
          <ac:picMkLst>
            <pc:docMk/>
            <pc:sldMk cId="3680077861" sldId="339"/>
            <ac:picMk id="4" creationId="{66FEEBEB-6E65-725F-9C5D-2C7988F45A94}"/>
          </ac:picMkLst>
        </pc:picChg>
        <pc:picChg chg="mod">
          <ac:chgData name="Dave Lovell" userId="60cca9b4-7199-40ab-bffa-408b9ceb0e2b" providerId="ADAL" clId="{DD28F830-E083-476C-852B-16F731A300D3}" dt="2023-10-16T13:43:46.726" v="5108" actId="1076"/>
          <ac:picMkLst>
            <pc:docMk/>
            <pc:sldMk cId="3680077861" sldId="339"/>
            <ac:picMk id="25" creationId="{63B8276E-368F-0F1D-A39E-B7C3AF667452}"/>
          </ac:picMkLst>
        </pc:picChg>
      </pc:sldChg>
      <pc:sldChg chg="modSp add mod ord modNotesTx">
        <pc:chgData name="Dave Lovell" userId="60cca9b4-7199-40ab-bffa-408b9ceb0e2b" providerId="ADAL" clId="{DD28F830-E083-476C-852B-16F731A300D3}" dt="2023-10-16T06:43:11.212" v="2039" actId="20577"/>
        <pc:sldMkLst>
          <pc:docMk/>
          <pc:sldMk cId="741211417" sldId="340"/>
        </pc:sldMkLst>
        <pc:spChg chg="mod">
          <ac:chgData name="Dave Lovell" userId="60cca9b4-7199-40ab-bffa-408b9ceb0e2b" providerId="ADAL" clId="{DD28F830-E083-476C-852B-16F731A300D3}" dt="2023-10-16T06:42:45.278" v="1990" actId="207"/>
          <ac:spMkLst>
            <pc:docMk/>
            <pc:sldMk cId="741211417" sldId="340"/>
            <ac:spMk id="36" creationId="{DC201C72-CDF2-6253-D4F0-12AF7CC3353C}"/>
          </ac:spMkLst>
        </pc:spChg>
      </pc:sldChg>
      <pc:sldChg chg="addSp delSp modSp add mod">
        <pc:chgData name="Dave Lovell" userId="60cca9b4-7199-40ab-bffa-408b9ceb0e2b" providerId="ADAL" clId="{DD28F830-E083-476C-852B-16F731A300D3}" dt="2023-10-16T06:45:32.133" v="2064" actId="1076"/>
        <pc:sldMkLst>
          <pc:docMk/>
          <pc:sldMk cId="1649131174" sldId="341"/>
        </pc:sldMkLst>
        <pc:spChg chg="mod">
          <ac:chgData name="Dave Lovell" userId="60cca9b4-7199-40ab-bffa-408b9ceb0e2b" providerId="ADAL" clId="{DD28F830-E083-476C-852B-16F731A300D3}" dt="2023-10-16T06:45:03.015" v="2056" actId="14100"/>
          <ac:spMkLst>
            <pc:docMk/>
            <pc:sldMk cId="1649131174" sldId="341"/>
            <ac:spMk id="18" creationId="{51F3FCDA-5D03-D6FA-F13F-871261C00DD5}"/>
          </ac:spMkLst>
        </pc:spChg>
        <pc:picChg chg="del">
          <ac:chgData name="Dave Lovell" userId="60cca9b4-7199-40ab-bffa-408b9ceb0e2b" providerId="ADAL" clId="{DD28F830-E083-476C-852B-16F731A300D3}" dt="2023-10-16T06:43:25.789" v="2041" actId="478"/>
          <ac:picMkLst>
            <pc:docMk/>
            <pc:sldMk cId="1649131174" sldId="341"/>
            <ac:picMk id="4" creationId="{66FEEBEB-6E65-725F-9C5D-2C7988F45A94}"/>
          </ac:picMkLst>
        </pc:picChg>
        <pc:picChg chg="add mod">
          <ac:chgData name="Dave Lovell" userId="60cca9b4-7199-40ab-bffa-408b9ceb0e2b" providerId="ADAL" clId="{DD28F830-E083-476C-852B-16F731A300D3}" dt="2023-10-16T06:45:14.973" v="2059" actId="14100"/>
          <ac:picMkLst>
            <pc:docMk/>
            <pc:sldMk cId="1649131174" sldId="341"/>
            <ac:picMk id="1026" creationId="{EEBF8FCD-F3B7-5A9E-67B0-2DC96D5B55FA}"/>
          </ac:picMkLst>
        </pc:picChg>
        <pc:picChg chg="add mod">
          <ac:chgData name="Dave Lovell" userId="60cca9b4-7199-40ab-bffa-408b9ceb0e2b" providerId="ADAL" clId="{DD28F830-E083-476C-852B-16F731A300D3}" dt="2023-10-16T06:45:32.133" v="2064" actId="1076"/>
          <ac:picMkLst>
            <pc:docMk/>
            <pc:sldMk cId="1649131174" sldId="341"/>
            <ac:picMk id="1028" creationId="{20F50C51-D990-270D-621C-A57F2C07E0A3}"/>
          </ac:picMkLst>
        </pc:picChg>
        <pc:picChg chg="add mod">
          <ac:chgData name="Dave Lovell" userId="60cca9b4-7199-40ab-bffa-408b9ceb0e2b" providerId="ADAL" clId="{DD28F830-E083-476C-852B-16F731A300D3}" dt="2023-10-16T06:45:11.175" v="2058" actId="1076"/>
          <ac:picMkLst>
            <pc:docMk/>
            <pc:sldMk cId="1649131174" sldId="341"/>
            <ac:picMk id="1030" creationId="{726BDB04-F300-F47D-30B3-395FFB16AC29}"/>
          </ac:picMkLst>
        </pc:picChg>
      </pc:sldChg>
      <pc:sldChg chg="addSp delSp modSp add mod modNotesTx">
        <pc:chgData name="Dave Lovell" userId="60cca9b4-7199-40ab-bffa-408b9ceb0e2b" providerId="ADAL" clId="{DD28F830-E083-476C-852B-16F731A300D3}" dt="2023-10-16T06:50:41.061" v="2252" actId="1076"/>
        <pc:sldMkLst>
          <pc:docMk/>
          <pc:sldMk cId="2905713062" sldId="342"/>
        </pc:sldMkLst>
        <pc:spChg chg="add del mod">
          <ac:chgData name="Dave Lovell" userId="60cca9b4-7199-40ab-bffa-408b9ceb0e2b" providerId="ADAL" clId="{DD28F830-E083-476C-852B-16F731A300D3}" dt="2023-10-16T06:49:46.397" v="2204" actId="478"/>
          <ac:spMkLst>
            <pc:docMk/>
            <pc:sldMk cId="2905713062" sldId="342"/>
            <ac:spMk id="4" creationId="{33A8D55A-0E5C-DE40-F0DF-CD6A5DCE9E78}"/>
          </ac:spMkLst>
        </pc:spChg>
        <pc:picChg chg="del">
          <ac:chgData name="Dave Lovell" userId="60cca9b4-7199-40ab-bffa-408b9ceb0e2b" providerId="ADAL" clId="{DD28F830-E083-476C-852B-16F731A300D3}" dt="2023-10-16T06:46:04.165" v="2066" actId="478"/>
          <ac:picMkLst>
            <pc:docMk/>
            <pc:sldMk cId="2905713062" sldId="342"/>
            <ac:picMk id="1026" creationId="{EEBF8FCD-F3B7-5A9E-67B0-2DC96D5B55FA}"/>
          </ac:picMkLst>
        </pc:picChg>
        <pc:picChg chg="del">
          <ac:chgData name="Dave Lovell" userId="60cca9b4-7199-40ab-bffa-408b9ceb0e2b" providerId="ADAL" clId="{DD28F830-E083-476C-852B-16F731A300D3}" dt="2023-10-16T06:46:04.908" v="2067" actId="478"/>
          <ac:picMkLst>
            <pc:docMk/>
            <pc:sldMk cId="2905713062" sldId="342"/>
            <ac:picMk id="1028" creationId="{20F50C51-D990-270D-621C-A57F2C07E0A3}"/>
          </ac:picMkLst>
        </pc:picChg>
        <pc:picChg chg="del mod">
          <ac:chgData name="Dave Lovell" userId="60cca9b4-7199-40ab-bffa-408b9ceb0e2b" providerId="ADAL" clId="{DD28F830-E083-476C-852B-16F731A300D3}" dt="2023-10-16T06:46:05.709" v="2069" actId="478"/>
          <ac:picMkLst>
            <pc:docMk/>
            <pc:sldMk cId="2905713062" sldId="342"/>
            <ac:picMk id="1030" creationId="{726BDB04-F300-F47D-30B3-395FFB16AC29}"/>
          </ac:picMkLst>
        </pc:picChg>
        <pc:picChg chg="add del">
          <ac:chgData name="Dave Lovell" userId="60cca9b4-7199-40ab-bffa-408b9ceb0e2b" providerId="ADAL" clId="{DD28F830-E083-476C-852B-16F731A300D3}" dt="2023-10-16T06:47:02.156" v="2071" actId="478"/>
          <ac:picMkLst>
            <pc:docMk/>
            <pc:sldMk cId="2905713062" sldId="342"/>
            <ac:picMk id="2050" creationId="{8AA821C9-1084-FA6E-5FCF-0CF1E78C7248}"/>
          </ac:picMkLst>
        </pc:picChg>
        <pc:picChg chg="add mod">
          <ac:chgData name="Dave Lovell" userId="60cca9b4-7199-40ab-bffa-408b9ceb0e2b" providerId="ADAL" clId="{DD28F830-E083-476C-852B-16F731A300D3}" dt="2023-10-16T06:47:26.167" v="2076" actId="14100"/>
          <ac:picMkLst>
            <pc:docMk/>
            <pc:sldMk cId="2905713062" sldId="342"/>
            <ac:picMk id="2052" creationId="{957288C2-AAA0-A99F-B350-41F672589D55}"/>
          </ac:picMkLst>
        </pc:picChg>
        <pc:picChg chg="add mod">
          <ac:chgData name="Dave Lovell" userId="60cca9b4-7199-40ab-bffa-408b9ceb0e2b" providerId="ADAL" clId="{DD28F830-E083-476C-852B-16F731A300D3}" dt="2023-10-16T06:50:41.061" v="2252" actId="1076"/>
          <ac:picMkLst>
            <pc:docMk/>
            <pc:sldMk cId="2905713062" sldId="342"/>
            <ac:picMk id="2054" creationId="{E620539A-BF05-8416-77ED-E151A21F4407}"/>
          </ac:picMkLst>
        </pc:picChg>
      </pc:sldChg>
      <pc:sldChg chg="modSp add mod ord">
        <pc:chgData name="Dave Lovell" userId="60cca9b4-7199-40ab-bffa-408b9ceb0e2b" providerId="ADAL" clId="{DD28F830-E083-476C-852B-16F731A300D3}" dt="2023-10-16T06:51:22.892" v="2290" actId="20577"/>
        <pc:sldMkLst>
          <pc:docMk/>
          <pc:sldMk cId="1214123310" sldId="343"/>
        </pc:sldMkLst>
        <pc:spChg chg="mod">
          <ac:chgData name="Dave Lovell" userId="60cca9b4-7199-40ab-bffa-408b9ceb0e2b" providerId="ADAL" clId="{DD28F830-E083-476C-852B-16F731A300D3}" dt="2023-10-16T06:51:22.892" v="2290" actId="20577"/>
          <ac:spMkLst>
            <pc:docMk/>
            <pc:sldMk cId="1214123310" sldId="343"/>
            <ac:spMk id="36" creationId="{DC201C72-CDF2-6253-D4F0-12AF7CC3353C}"/>
          </ac:spMkLst>
        </pc:spChg>
      </pc:sldChg>
      <pc:sldChg chg="addSp delSp modSp add ord modNotesTx">
        <pc:chgData name="Dave Lovell" userId="60cca9b4-7199-40ab-bffa-408b9ceb0e2b" providerId="ADAL" clId="{DD28F830-E083-476C-852B-16F731A300D3}" dt="2023-10-16T06:54:06.351" v="2460" actId="20577"/>
        <pc:sldMkLst>
          <pc:docMk/>
          <pc:sldMk cId="2657835293" sldId="344"/>
        </pc:sldMkLst>
        <pc:picChg chg="add mod">
          <ac:chgData name="Dave Lovell" userId="60cca9b4-7199-40ab-bffa-408b9ceb0e2b" providerId="ADAL" clId="{DD28F830-E083-476C-852B-16F731A300D3}" dt="2023-10-16T06:52:22.333" v="2310" actId="14100"/>
          <ac:picMkLst>
            <pc:docMk/>
            <pc:sldMk cId="2657835293" sldId="344"/>
            <ac:picMk id="3074" creationId="{481E1352-D775-B305-321C-414DA1EF06D1}"/>
          </ac:picMkLst>
        </pc:picChg>
        <pc:picChg chg="del mod">
          <ac:chgData name="Dave Lovell" userId="60cca9b4-7199-40ab-bffa-408b9ceb0e2b" providerId="ADAL" clId="{DD28F830-E083-476C-852B-16F731A300D3}" dt="2023-10-16T06:51:42.131" v="2295" actId="478"/>
          <ac:picMkLst>
            <pc:docMk/>
            <pc:sldMk cId="2657835293" sldId="344"/>
            <ac:picMk id="12290" creationId="{F399CC37-7C5A-6B3B-E7C6-1095D0B3F88E}"/>
          </ac:picMkLst>
        </pc:picChg>
      </pc:sldChg>
      <pc:sldChg chg="addSp modSp add modNotesTx">
        <pc:chgData name="Dave Lovell" userId="60cca9b4-7199-40ab-bffa-408b9ceb0e2b" providerId="ADAL" clId="{DD28F830-E083-476C-852B-16F731A300D3}" dt="2023-10-16T06:57:03.932" v="2739" actId="1076"/>
        <pc:sldMkLst>
          <pc:docMk/>
          <pc:sldMk cId="3136949074" sldId="345"/>
        </pc:sldMkLst>
        <pc:picChg chg="add mod">
          <ac:chgData name="Dave Lovell" userId="60cca9b4-7199-40ab-bffa-408b9ceb0e2b" providerId="ADAL" clId="{DD28F830-E083-476C-852B-16F731A300D3}" dt="2023-10-16T06:57:03.932" v="2739" actId="1076"/>
          <ac:picMkLst>
            <pc:docMk/>
            <pc:sldMk cId="3136949074" sldId="345"/>
            <ac:picMk id="4098" creationId="{8F4E0A4E-3EEC-CF1F-71AE-B7B45F342205}"/>
          </ac:picMkLst>
        </pc:picChg>
      </pc:sldChg>
      <pc:sldChg chg="addSp modSp add modNotesTx">
        <pc:chgData name="Dave Lovell" userId="60cca9b4-7199-40ab-bffa-408b9ceb0e2b" providerId="ADAL" clId="{DD28F830-E083-476C-852B-16F731A300D3}" dt="2023-10-16T06:56:42.364" v="2737" actId="20577"/>
        <pc:sldMkLst>
          <pc:docMk/>
          <pc:sldMk cId="1603207328" sldId="346"/>
        </pc:sldMkLst>
        <pc:picChg chg="add mod">
          <ac:chgData name="Dave Lovell" userId="60cca9b4-7199-40ab-bffa-408b9ceb0e2b" providerId="ADAL" clId="{DD28F830-E083-476C-852B-16F731A300D3}" dt="2023-10-16T06:56:11.186" v="2643" actId="1076"/>
          <ac:picMkLst>
            <pc:docMk/>
            <pc:sldMk cId="1603207328" sldId="346"/>
            <ac:picMk id="5122" creationId="{896E3EF5-23FB-476D-BCED-8955889C4CD0}"/>
          </ac:picMkLst>
        </pc:picChg>
      </pc:sldChg>
      <pc:sldChg chg="addSp modSp add modNotesTx">
        <pc:chgData name="Dave Lovell" userId="60cca9b4-7199-40ab-bffa-408b9ceb0e2b" providerId="ADAL" clId="{DD28F830-E083-476C-852B-16F731A300D3}" dt="2023-10-16T06:58:06.404" v="2797" actId="20577"/>
        <pc:sldMkLst>
          <pc:docMk/>
          <pc:sldMk cId="1973154267" sldId="347"/>
        </pc:sldMkLst>
        <pc:picChg chg="add mod">
          <ac:chgData name="Dave Lovell" userId="60cca9b4-7199-40ab-bffa-408b9ceb0e2b" providerId="ADAL" clId="{DD28F830-E083-476C-852B-16F731A300D3}" dt="2023-10-16T06:57:26.518" v="2743" actId="14100"/>
          <ac:picMkLst>
            <pc:docMk/>
            <pc:sldMk cId="1973154267" sldId="347"/>
            <ac:picMk id="6146" creationId="{F59CED13-7815-A513-72C8-D8F93107CD88}"/>
          </ac:picMkLst>
        </pc:picChg>
      </pc:sldChg>
      <pc:sldChg chg="addSp modSp add modNotesTx">
        <pc:chgData name="Dave Lovell" userId="60cca9b4-7199-40ab-bffa-408b9ceb0e2b" providerId="ADAL" clId="{DD28F830-E083-476C-852B-16F731A300D3}" dt="2023-10-16T06:59:21.927" v="2880" actId="20577"/>
        <pc:sldMkLst>
          <pc:docMk/>
          <pc:sldMk cId="2679944838" sldId="348"/>
        </pc:sldMkLst>
        <pc:picChg chg="add mod">
          <ac:chgData name="Dave Lovell" userId="60cca9b4-7199-40ab-bffa-408b9ceb0e2b" providerId="ADAL" clId="{DD28F830-E083-476C-852B-16F731A300D3}" dt="2023-10-16T06:58:33.853" v="2800" actId="1076"/>
          <ac:picMkLst>
            <pc:docMk/>
            <pc:sldMk cId="2679944838" sldId="348"/>
            <ac:picMk id="7170" creationId="{5FBD3D5C-6D13-73A3-0658-26880B58D14D}"/>
          </ac:picMkLst>
        </pc:picChg>
      </pc:sldChg>
      <pc:sldChg chg="addSp modSp add mod modNotesTx">
        <pc:chgData name="Dave Lovell" userId="60cca9b4-7199-40ab-bffa-408b9ceb0e2b" providerId="ADAL" clId="{DD28F830-E083-476C-852B-16F731A300D3}" dt="2023-10-16T07:01:40.009" v="3143" actId="1076"/>
        <pc:sldMkLst>
          <pc:docMk/>
          <pc:sldMk cId="3168649028" sldId="349"/>
        </pc:sldMkLst>
        <pc:spChg chg="mod">
          <ac:chgData name="Dave Lovell" userId="60cca9b4-7199-40ab-bffa-408b9ceb0e2b" providerId="ADAL" clId="{DD28F830-E083-476C-852B-16F731A300D3}" dt="2023-10-16T07:01:40.009" v="3143" actId="1076"/>
          <ac:spMkLst>
            <pc:docMk/>
            <pc:sldMk cId="3168649028" sldId="349"/>
            <ac:spMk id="18" creationId="{51F3FCDA-5D03-D6FA-F13F-871261C00DD5}"/>
          </ac:spMkLst>
        </pc:spChg>
        <pc:picChg chg="add mod">
          <ac:chgData name="Dave Lovell" userId="60cca9b4-7199-40ab-bffa-408b9ceb0e2b" providerId="ADAL" clId="{DD28F830-E083-476C-852B-16F731A300D3}" dt="2023-10-16T06:59:57.795" v="2883" actId="1076"/>
          <ac:picMkLst>
            <pc:docMk/>
            <pc:sldMk cId="3168649028" sldId="349"/>
            <ac:picMk id="8194" creationId="{3086AB63-CB33-E0DE-C4D6-5690A03AC947}"/>
          </ac:picMkLst>
        </pc:picChg>
      </pc:sldChg>
      <pc:sldChg chg="addSp modSp add modNotesTx">
        <pc:chgData name="Dave Lovell" userId="60cca9b4-7199-40ab-bffa-408b9ceb0e2b" providerId="ADAL" clId="{DD28F830-E083-476C-852B-16F731A300D3}" dt="2023-10-16T07:02:50.959" v="3253" actId="20577"/>
        <pc:sldMkLst>
          <pc:docMk/>
          <pc:sldMk cId="887907474" sldId="350"/>
        </pc:sldMkLst>
        <pc:picChg chg="add mod">
          <ac:chgData name="Dave Lovell" userId="60cca9b4-7199-40ab-bffa-408b9ceb0e2b" providerId="ADAL" clId="{DD28F830-E083-476C-852B-16F731A300D3}" dt="2023-10-16T07:02:08.149" v="3148" actId="1076"/>
          <ac:picMkLst>
            <pc:docMk/>
            <pc:sldMk cId="887907474" sldId="350"/>
            <ac:picMk id="9218" creationId="{F83099C3-B1F4-237F-134A-8CBCEEBA16E1}"/>
          </ac:picMkLst>
        </pc:picChg>
      </pc:sldChg>
      <pc:sldChg chg="addSp modSp add modNotesTx">
        <pc:chgData name="Dave Lovell" userId="60cca9b4-7199-40ab-bffa-408b9ceb0e2b" providerId="ADAL" clId="{DD28F830-E083-476C-852B-16F731A300D3}" dt="2023-10-16T07:03:50.772" v="3309" actId="20577"/>
        <pc:sldMkLst>
          <pc:docMk/>
          <pc:sldMk cId="4236810585" sldId="351"/>
        </pc:sldMkLst>
        <pc:picChg chg="add mod">
          <ac:chgData name="Dave Lovell" userId="60cca9b4-7199-40ab-bffa-408b9ceb0e2b" providerId="ADAL" clId="{DD28F830-E083-476C-852B-16F731A300D3}" dt="2023-10-16T07:03:27.436" v="3256" actId="1076"/>
          <ac:picMkLst>
            <pc:docMk/>
            <pc:sldMk cId="4236810585" sldId="351"/>
            <ac:picMk id="10242" creationId="{A478C48F-BAAB-6B81-3852-B789D209BE78}"/>
          </ac:picMkLst>
        </pc:picChg>
      </pc:sldChg>
      <pc:sldChg chg="addSp modSp add modNotesTx">
        <pc:chgData name="Dave Lovell" userId="60cca9b4-7199-40ab-bffa-408b9ceb0e2b" providerId="ADAL" clId="{DD28F830-E083-476C-852B-16F731A300D3}" dt="2023-10-16T07:05:53.967" v="3402" actId="20577"/>
        <pc:sldMkLst>
          <pc:docMk/>
          <pc:sldMk cId="3182769269" sldId="352"/>
        </pc:sldMkLst>
        <pc:picChg chg="add mod">
          <ac:chgData name="Dave Lovell" userId="60cca9b4-7199-40ab-bffa-408b9ceb0e2b" providerId="ADAL" clId="{DD28F830-E083-476C-852B-16F731A300D3}" dt="2023-10-16T07:04:57.277" v="3312" actId="1076"/>
          <ac:picMkLst>
            <pc:docMk/>
            <pc:sldMk cId="3182769269" sldId="352"/>
            <ac:picMk id="11266" creationId="{1DE5121F-4B03-B6D1-600A-DE846B3AAF06}"/>
          </ac:picMkLst>
        </pc:picChg>
      </pc:sldChg>
      <pc:sldChg chg="addSp modSp add modNotesTx">
        <pc:chgData name="Dave Lovell" userId="60cca9b4-7199-40ab-bffa-408b9ceb0e2b" providerId="ADAL" clId="{DD28F830-E083-476C-852B-16F731A300D3}" dt="2023-10-16T07:12:28.140" v="3659" actId="20577"/>
        <pc:sldMkLst>
          <pc:docMk/>
          <pc:sldMk cId="1761538504" sldId="353"/>
        </pc:sldMkLst>
        <pc:picChg chg="add mod">
          <ac:chgData name="Dave Lovell" userId="60cca9b4-7199-40ab-bffa-408b9ceb0e2b" providerId="ADAL" clId="{DD28F830-E083-476C-852B-16F731A300D3}" dt="2023-10-16T07:07:16.265" v="3405" actId="1076"/>
          <ac:picMkLst>
            <pc:docMk/>
            <pc:sldMk cId="1761538504" sldId="353"/>
            <ac:picMk id="12290" creationId="{51E647C7-E354-162D-0AB4-BF65CD531872}"/>
          </ac:picMkLst>
        </pc:picChg>
      </pc:sldChg>
      <pc:sldChg chg="addSp modSp add modNotesTx">
        <pc:chgData name="Dave Lovell" userId="60cca9b4-7199-40ab-bffa-408b9ceb0e2b" providerId="ADAL" clId="{DD28F830-E083-476C-852B-16F731A300D3}" dt="2023-10-16T07:13:05.948" v="3717" actId="20577"/>
        <pc:sldMkLst>
          <pc:docMk/>
          <pc:sldMk cId="3008415653" sldId="354"/>
        </pc:sldMkLst>
        <pc:picChg chg="add mod">
          <ac:chgData name="Dave Lovell" userId="60cca9b4-7199-40ab-bffa-408b9ceb0e2b" providerId="ADAL" clId="{DD28F830-E083-476C-852B-16F731A300D3}" dt="2023-10-16T07:11:42.277" v="3580" actId="1076"/>
          <ac:picMkLst>
            <pc:docMk/>
            <pc:sldMk cId="3008415653" sldId="354"/>
            <ac:picMk id="13314" creationId="{8B936AC8-A9D8-D6A8-BB32-3CAFE60829A7}"/>
          </ac:picMkLst>
        </pc:picChg>
      </pc:sldChg>
      <pc:sldChg chg="addSp modSp add modNotesTx">
        <pc:chgData name="Dave Lovell" userId="60cca9b4-7199-40ab-bffa-408b9ceb0e2b" providerId="ADAL" clId="{DD28F830-E083-476C-852B-16F731A300D3}" dt="2023-10-16T07:15:34.500" v="3890" actId="313"/>
        <pc:sldMkLst>
          <pc:docMk/>
          <pc:sldMk cId="1617853101" sldId="355"/>
        </pc:sldMkLst>
        <pc:picChg chg="add mod">
          <ac:chgData name="Dave Lovell" userId="60cca9b4-7199-40ab-bffa-408b9ceb0e2b" providerId="ADAL" clId="{DD28F830-E083-476C-852B-16F731A300D3}" dt="2023-10-16T07:14:25.391" v="3724" actId="1076"/>
          <ac:picMkLst>
            <pc:docMk/>
            <pc:sldMk cId="1617853101" sldId="355"/>
            <ac:picMk id="14338" creationId="{44BE3553-3FFB-D388-E1A9-F9B37346E0FD}"/>
          </ac:picMkLst>
        </pc:picChg>
      </pc:sldChg>
      <pc:sldChg chg="addSp modSp add modNotesTx">
        <pc:chgData name="Dave Lovell" userId="60cca9b4-7199-40ab-bffa-408b9ceb0e2b" providerId="ADAL" clId="{DD28F830-E083-476C-852B-16F731A300D3}" dt="2023-10-16T07:16:59.732" v="3975" actId="20577"/>
        <pc:sldMkLst>
          <pc:docMk/>
          <pc:sldMk cId="3820840030" sldId="356"/>
        </pc:sldMkLst>
        <pc:picChg chg="add mod">
          <ac:chgData name="Dave Lovell" userId="60cca9b4-7199-40ab-bffa-408b9ceb0e2b" providerId="ADAL" clId="{DD28F830-E083-476C-852B-16F731A300D3}" dt="2023-10-16T07:16:15.779" v="3893" actId="1076"/>
          <ac:picMkLst>
            <pc:docMk/>
            <pc:sldMk cId="3820840030" sldId="356"/>
            <ac:picMk id="15362" creationId="{D3F3B346-404F-D29B-77CB-69C2883B3CED}"/>
          </ac:picMkLst>
        </pc:picChg>
      </pc:sldChg>
      <pc:sldChg chg="addSp modSp add modNotesTx">
        <pc:chgData name="Dave Lovell" userId="60cca9b4-7199-40ab-bffa-408b9ceb0e2b" providerId="ADAL" clId="{DD28F830-E083-476C-852B-16F731A300D3}" dt="2023-10-16T07:18:19.036" v="4065" actId="20577"/>
        <pc:sldMkLst>
          <pc:docMk/>
          <pc:sldMk cId="4092286680" sldId="357"/>
        </pc:sldMkLst>
        <pc:picChg chg="add mod">
          <ac:chgData name="Dave Lovell" userId="60cca9b4-7199-40ab-bffa-408b9ceb0e2b" providerId="ADAL" clId="{DD28F830-E083-476C-852B-16F731A300D3}" dt="2023-10-16T07:17:35.411" v="3978" actId="1076"/>
          <ac:picMkLst>
            <pc:docMk/>
            <pc:sldMk cId="4092286680" sldId="357"/>
            <ac:picMk id="16386" creationId="{5223B804-F148-1485-36FB-3598C6803669}"/>
          </ac:picMkLst>
        </pc:picChg>
      </pc:sldChg>
      <pc:sldChg chg="addSp modSp add modNotesTx">
        <pc:chgData name="Dave Lovell" userId="60cca9b4-7199-40ab-bffa-408b9ceb0e2b" providerId="ADAL" clId="{DD28F830-E083-476C-852B-16F731A300D3}" dt="2023-10-16T07:19:41.211" v="4211" actId="20577"/>
        <pc:sldMkLst>
          <pc:docMk/>
          <pc:sldMk cId="5307921" sldId="358"/>
        </pc:sldMkLst>
        <pc:picChg chg="add mod">
          <ac:chgData name="Dave Lovell" userId="60cca9b4-7199-40ab-bffa-408b9ceb0e2b" providerId="ADAL" clId="{DD28F830-E083-476C-852B-16F731A300D3}" dt="2023-10-16T07:18:51.627" v="4068" actId="1076"/>
          <ac:picMkLst>
            <pc:docMk/>
            <pc:sldMk cId="5307921" sldId="358"/>
            <ac:picMk id="17410" creationId="{BE453BEE-A7A0-F3F3-F7A3-5AF552673480}"/>
          </ac:picMkLst>
        </pc:picChg>
      </pc:sldChg>
      <pc:sldChg chg="add del">
        <pc:chgData name="Dave Lovell" userId="60cca9b4-7199-40ab-bffa-408b9ceb0e2b" providerId="ADAL" clId="{DD28F830-E083-476C-852B-16F731A300D3}" dt="2023-10-16T07:30:46.632" v="4492" actId="47"/>
        <pc:sldMkLst>
          <pc:docMk/>
          <pc:sldMk cId="2588085029" sldId="359"/>
        </pc:sldMkLst>
      </pc:sldChg>
      <pc:sldChg chg="add del">
        <pc:chgData name="Dave Lovell" userId="60cca9b4-7199-40ab-bffa-408b9ceb0e2b" providerId="ADAL" clId="{DD28F830-E083-476C-852B-16F731A300D3}" dt="2023-10-16T07:30:47.435" v="4493" actId="47"/>
        <pc:sldMkLst>
          <pc:docMk/>
          <pc:sldMk cId="1983521285" sldId="360"/>
        </pc:sldMkLst>
      </pc:sldChg>
      <pc:sldChg chg="addSp modSp add ord modNotesTx">
        <pc:chgData name="Dave Lovell" userId="60cca9b4-7199-40ab-bffa-408b9ceb0e2b" providerId="ADAL" clId="{DD28F830-E083-476C-852B-16F731A300D3}" dt="2023-10-16T07:29:30.638" v="4490"/>
        <pc:sldMkLst>
          <pc:docMk/>
          <pc:sldMk cId="399271724" sldId="361"/>
        </pc:sldMkLst>
        <pc:picChg chg="add mod">
          <ac:chgData name="Dave Lovell" userId="60cca9b4-7199-40ab-bffa-408b9ceb0e2b" providerId="ADAL" clId="{DD28F830-E083-476C-852B-16F731A300D3}" dt="2023-10-16T07:20:14.781" v="4217" actId="1076"/>
          <ac:picMkLst>
            <pc:docMk/>
            <pc:sldMk cId="399271724" sldId="361"/>
            <ac:picMk id="18434" creationId="{1E8ACC98-0E30-C893-4D7E-2E13C80B291A}"/>
          </ac:picMkLst>
        </pc:picChg>
      </pc:sldChg>
      <pc:sldChg chg="addSp delSp modSp add modNotesTx">
        <pc:chgData name="Dave Lovell" userId="60cca9b4-7199-40ab-bffa-408b9ceb0e2b" providerId="ADAL" clId="{DD28F830-E083-476C-852B-16F731A300D3}" dt="2023-10-16T07:28:44.612" v="4479" actId="20577"/>
        <pc:sldMkLst>
          <pc:docMk/>
          <pc:sldMk cId="2208920986" sldId="362"/>
        </pc:sldMkLst>
        <pc:picChg chg="del">
          <ac:chgData name="Dave Lovell" userId="60cca9b4-7199-40ab-bffa-408b9ceb0e2b" providerId="ADAL" clId="{DD28F830-E083-476C-852B-16F731A300D3}" dt="2023-10-16T07:27:51.140" v="4376" actId="478"/>
          <ac:picMkLst>
            <pc:docMk/>
            <pc:sldMk cId="2208920986" sldId="362"/>
            <ac:picMk id="17410" creationId="{BE453BEE-A7A0-F3F3-F7A3-5AF552673480}"/>
          </ac:picMkLst>
        </pc:picChg>
        <pc:picChg chg="add mod">
          <ac:chgData name="Dave Lovell" userId="60cca9b4-7199-40ab-bffa-408b9ceb0e2b" providerId="ADAL" clId="{DD28F830-E083-476C-852B-16F731A300D3}" dt="2023-10-16T07:28:05.767" v="4379" actId="1076"/>
          <ac:picMkLst>
            <pc:docMk/>
            <pc:sldMk cId="2208920986" sldId="362"/>
            <ac:picMk id="19458" creationId="{516F3563-BF0B-D1E6-2B18-683E81F4835C}"/>
          </ac:picMkLst>
        </pc:picChg>
      </pc:sldChg>
      <pc:sldChg chg="addSp delSp modSp add mod">
        <pc:chgData name="Dave Lovell" userId="60cca9b4-7199-40ab-bffa-408b9ceb0e2b" providerId="ADAL" clId="{DD28F830-E083-476C-852B-16F731A300D3}" dt="2023-10-16T07:29:21.217" v="4488" actId="1076"/>
        <pc:sldMkLst>
          <pc:docMk/>
          <pc:sldMk cId="49893109" sldId="363"/>
        </pc:sldMkLst>
        <pc:spChg chg="mod">
          <ac:chgData name="Dave Lovell" userId="60cca9b4-7199-40ab-bffa-408b9ceb0e2b" providerId="ADAL" clId="{DD28F830-E083-476C-852B-16F731A300D3}" dt="2023-10-16T07:29:12.447" v="4485" actId="1076"/>
          <ac:spMkLst>
            <pc:docMk/>
            <pc:sldMk cId="49893109" sldId="363"/>
            <ac:spMk id="18" creationId="{51F3FCDA-5D03-D6FA-F13F-871261C00DD5}"/>
          </ac:spMkLst>
        </pc:spChg>
        <pc:picChg chg="del">
          <ac:chgData name="Dave Lovell" userId="60cca9b4-7199-40ab-bffa-408b9ceb0e2b" providerId="ADAL" clId="{DD28F830-E083-476C-852B-16F731A300D3}" dt="2023-10-16T07:29:08.109" v="4484" actId="478"/>
          <ac:picMkLst>
            <pc:docMk/>
            <pc:sldMk cId="49893109" sldId="363"/>
            <ac:picMk id="19458" creationId="{516F3563-BF0B-D1E6-2B18-683E81F4835C}"/>
          </ac:picMkLst>
        </pc:picChg>
        <pc:picChg chg="add mod">
          <ac:chgData name="Dave Lovell" userId="60cca9b4-7199-40ab-bffa-408b9ceb0e2b" providerId="ADAL" clId="{DD28F830-E083-476C-852B-16F731A300D3}" dt="2023-10-16T07:29:21.217" v="4488" actId="1076"/>
          <ac:picMkLst>
            <pc:docMk/>
            <pc:sldMk cId="49893109" sldId="363"/>
            <ac:picMk id="21506" creationId="{53244502-53F9-7D87-C935-65C3B8CEFD0B}"/>
          </ac:picMkLst>
        </pc:picChg>
      </pc:sldChg>
      <pc:sldChg chg="add del">
        <pc:chgData name="Dave Lovell" userId="60cca9b4-7199-40ab-bffa-408b9ceb0e2b" providerId="ADAL" clId="{DD28F830-E083-476C-852B-16F731A300D3}" dt="2023-10-16T07:30:45.237" v="4491" actId="47"/>
        <pc:sldMkLst>
          <pc:docMk/>
          <pc:sldMk cId="3858226670" sldId="364"/>
        </pc:sldMkLst>
      </pc:sldChg>
      <pc:sldChg chg="addSp delSp modSp add mod">
        <pc:chgData name="Dave Lovell" userId="60cca9b4-7199-40ab-bffa-408b9ceb0e2b" providerId="ADAL" clId="{DD28F830-E083-476C-852B-16F731A300D3}" dt="2023-10-16T07:37:58.267" v="5092" actId="1076"/>
        <pc:sldMkLst>
          <pc:docMk/>
          <pc:sldMk cId="3881046535" sldId="364"/>
        </pc:sldMkLst>
        <pc:spChg chg="add mod">
          <ac:chgData name="Dave Lovell" userId="60cca9b4-7199-40ab-bffa-408b9ceb0e2b" providerId="ADAL" clId="{DD28F830-E083-476C-852B-16F731A300D3}" dt="2023-10-16T07:37:54.400" v="5091" actId="122"/>
          <ac:spMkLst>
            <pc:docMk/>
            <pc:sldMk cId="3881046535" sldId="364"/>
            <ac:spMk id="4" creationId="{D6E18298-A964-C1C4-77D4-23E27AAE0FC4}"/>
          </ac:spMkLst>
        </pc:spChg>
        <pc:spChg chg="mod">
          <ac:chgData name="Dave Lovell" userId="60cca9b4-7199-40ab-bffa-408b9ceb0e2b" providerId="ADAL" clId="{DD28F830-E083-476C-852B-16F731A300D3}" dt="2023-10-16T07:37:58.267" v="5092" actId="1076"/>
          <ac:spMkLst>
            <pc:docMk/>
            <pc:sldMk cId="3881046535" sldId="364"/>
            <ac:spMk id="18" creationId="{51F3FCDA-5D03-D6FA-F13F-871261C00DD5}"/>
          </ac:spMkLst>
        </pc:spChg>
        <pc:picChg chg="del">
          <ac:chgData name="Dave Lovell" userId="60cca9b4-7199-40ab-bffa-408b9ceb0e2b" providerId="ADAL" clId="{DD28F830-E083-476C-852B-16F731A300D3}" dt="2023-10-16T07:31:32.845" v="4495" actId="478"/>
          <ac:picMkLst>
            <pc:docMk/>
            <pc:sldMk cId="3881046535" sldId="364"/>
            <ac:picMk id="18434" creationId="{1E8ACC98-0E30-C893-4D7E-2E13C80B291A}"/>
          </ac:picMkLst>
        </pc:picChg>
      </pc:sldChg>
      <pc:sldChg chg="addSp delSp modSp add mod ord modNotesTx">
        <pc:chgData name="Dave Lovell" userId="60cca9b4-7199-40ab-bffa-408b9ceb0e2b" providerId="ADAL" clId="{DD28F830-E083-476C-852B-16F731A300D3}" dt="2023-10-16T07:37:11.412" v="5056" actId="20577"/>
        <pc:sldMkLst>
          <pc:docMk/>
          <pc:sldMk cId="3777195575" sldId="365"/>
        </pc:sldMkLst>
        <pc:spChg chg="mod">
          <ac:chgData name="Dave Lovell" userId="60cca9b4-7199-40ab-bffa-408b9ceb0e2b" providerId="ADAL" clId="{DD28F830-E083-476C-852B-16F731A300D3}" dt="2023-10-16T07:33:18.193" v="4543" actId="1076"/>
          <ac:spMkLst>
            <pc:docMk/>
            <pc:sldMk cId="3777195575" sldId="365"/>
            <ac:spMk id="18" creationId="{51F3FCDA-5D03-D6FA-F13F-871261C00DD5}"/>
          </ac:spMkLst>
        </pc:spChg>
        <pc:spChg chg="mod">
          <ac:chgData name="Dave Lovell" userId="60cca9b4-7199-40ab-bffa-408b9ceb0e2b" providerId="ADAL" clId="{DD28F830-E083-476C-852B-16F731A300D3}" dt="2023-10-16T07:32:51.404" v="4542" actId="20577"/>
          <ac:spMkLst>
            <pc:docMk/>
            <pc:sldMk cId="3777195575" sldId="365"/>
            <ac:spMk id="36" creationId="{DC201C72-CDF2-6253-D4F0-12AF7CC3353C}"/>
          </ac:spMkLst>
        </pc:spChg>
        <pc:picChg chg="del">
          <ac:chgData name="Dave Lovell" userId="60cca9b4-7199-40ab-bffa-408b9ceb0e2b" providerId="ADAL" clId="{DD28F830-E083-476C-852B-16F731A300D3}" dt="2023-10-16T07:31:48.939" v="4499" actId="478"/>
          <ac:picMkLst>
            <pc:docMk/>
            <pc:sldMk cId="3777195575" sldId="365"/>
            <ac:picMk id="4" creationId="{66FEEBEB-6E65-725F-9C5D-2C7988F45A94}"/>
          </ac:picMkLst>
        </pc:picChg>
        <pc:picChg chg="add mod">
          <ac:chgData name="Dave Lovell" userId="60cca9b4-7199-40ab-bffa-408b9ceb0e2b" providerId="ADAL" clId="{DD28F830-E083-476C-852B-16F731A300D3}" dt="2023-10-16T07:33:28.125" v="4546" actId="1076"/>
          <ac:picMkLst>
            <pc:docMk/>
            <pc:sldMk cId="3777195575" sldId="365"/>
            <ac:picMk id="5" creationId="{F1CC3A50-BB8E-44EC-AEE4-734088AB8F76}"/>
          </ac:picMkLst>
        </pc:picChg>
        <pc:picChg chg="add mod">
          <ac:chgData name="Dave Lovell" userId="60cca9b4-7199-40ab-bffa-408b9ceb0e2b" providerId="ADAL" clId="{DD28F830-E083-476C-852B-16F731A300D3}" dt="2023-10-16T07:34:14.121" v="4550" actId="14100"/>
          <ac:picMkLst>
            <pc:docMk/>
            <pc:sldMk cId="3777195575" sldId="365"/>
            <ac:picMk id="6" creationId="{9AB82D5B-51FF-F31B-8850-90615099E0E7}"/>
          </ac:picMkLst>
        </pc:picChg>
      </pc:sldChg>
      <pc:sldChg chg="add">
        <pc:chgData name="Dave Lovell" userId="60cca9b4-7199-40ab-bffa-408b9ceb0e2b" providerId="ADAL" clId="{DD28F830-E083-476C-852B-16F731A300D3}" dt="2023-10-16T07:38:34.187" v="5095"/>
        <pc:sldMkLst>
          <pc:docMk/>
          <pc:sldMk cId="3421491443" sldId="366"/>
        </pc:sldMkLst>
      </pc:sldChg>
    </pc:docChg>
  </pc:docChgLst>
  <pc:docChgLst>
    <pc:chgData name="Dave Lovell" userId="60cca9b4-7199-40ab-bffa-408b9ceb0e2b" providerId="ADAL" clId="{FCDC8082-ECF8-47DF-AA29-52EAA9021ACE}"/>
    <pc:docChg chg="undo custSel addSld modSld">
      <pc:chgData name="Dave Lovell" userId="60cca9b4-7199-40ab-bffa-408b9ceb0e2b" providerId="ADAL" clId="{FCDC8082-ECF8-47DF-AA29-52EAA9021ACE}" dt="2023-10-06T09:57:52.221" v="2638" actId="20577"/>
      <pc:docMkLst>
        <pc:docMk/>
      </pc:docMkLst>
      <pc:sldChg chg="modNotesTx">
        <pc:chgData name="Dave Lovell" userId="60cca9b4-7199-40ab-bffa-408b9ceb0e2b" providerId="ADAL" clId="{FCDC8082-ECF8-47DF-AA29-52EAA9021ACE}" dt="2023-10-06T09:13:40.938" v="2491" actId="5793"/>
        <pc:sldMkLst>
          <pc:docMk/>
          <pc:sldMk cId="3446080929" sldId="309"/>
        </pc:sldMkLst>
      </pc:sldChg>
      <pc:sldChg chg="addSp modSp mod">
        <pc:chgData name="Dave Lovell" userId="60cca9b4-7199-40ab-bffa-408b9ceb0e2b" providerId="ADAL" clId="{FCDC8082-ECF8-47DF-AA29-52EAA9021ACE}" dt="2023-10-06T09:16:05.100" v="2629"/>
        <pc:sldMkLst>
          <pc:docMk/>
          <pc:sldMk cId="1548630878" sldId="316"/>
        </pc:sldMkLst>
        <pc:picChg chg="add mod">
          <ac:chgData name="Dave Lovell" userId="60cca9b4-7199-40ab-bffa-408b9ceb0e2b" providerId="ADAL" clId="{FCDC8082-ECF8-47DF-AA29-52EAA9021ACE}" dt="2023-10-06T09:16:05.100" v="2629"/>
          <ac:picMkLst>
            <pc:docMk/>
            <pc:sldMk cId="1548630878" sldId="316"/>
            <ac:picMk id="2" creationId="{A5367F80-5A14-E0CF-2D09-02E5D9276392}"/>
          </ac:picMkLst>
        </pc:picChg>
        <pc:picChg chg="mod">
          <ac:chgData name="Dave Lovell" userId="60cca9b4-7199-40ab-bffa-408b9ceb0e2b" providerId="ADAL" clId="{FCDC8082-ECF8-47DF-AA29-52EAA9021ACE}" dt="2023-10-06T09:15:51.006" v="2628" actId="14100"/>
          <ac:picMkLst>
            <pc:docMk/>
            <pc:sldMk cId="1548630878" sldId="316"/>
            <ac:picMk id="19" creationId="{7A9C3666-FF1C-CDEB-92C3-2E435774A7C9}"/>
          </ac:picMkLst>
        </pc:picChg>
      </pc:sldChg>
      <pc:sldChg chg="modSp mod modNotesTx">
        <pc:chgData name="Dave Lovell" userId="60cca9b4-7199-40ab-bffa-408b9ceb0e2b" providerId="ADAL" clId="{FCDC8082-ECF8-47DF-AA29-52EAA9021ACE}" dt="2023-10-06T09:57:52.221" v="2638" actId="20577"/>
        <pc:sldMkLst>
          <pc:docMk/>
          <pc:sldMk cId="4071796375" sldId="322"/>
        </pc:sldMkLst>
        <pc:spChg chg="mod">
          <ac:chgData name="Dave Lovell" userId="60cca9b4-7199-40ab-bffa-408b9ceb0e2b" providerId="ADAL" clId="{FCDC8082-ECF8-47DF-AA29-52EAA9021ACE}" dt="2023-10-06T08:56:40.225" v="1548" actId="14100"/>
          <ac:spMkLst>
            <pc:docMk/>
            <pc:sldMk cId="4071796375" sldId="322"/>
            <ac:spMk id="18" creationId="{51F3FCDA-5D03-D6FA-F13F-871261C00DD5}"/>
          </ac:spMkLst>
        </pc:spChg>
      </pc:sldChg>
      <pc:sldChg chg="modSp mod modNotesTx">
        <pc:chgData name="Dave Lovell" userId="60cca9b4-7199-40ab-bffa-408b9ceb0e2b" providerId="ADAL" clId="{FCDC8082-ECF8-47DF-AA29-52EAA9021ACE}" dt="2023-10-06T09:39:10.067" v="2636" actId="20577"/>
        <pc:sldMkLst>
          <pc:docMk/>
          <pc:sldMk cId="2141325433" sldId="323"/>
        </pc:sldMkLst>
        <pc:spChg chg="mod">
          <ac:chgData name="Dave Lovell" userId="60cca9b4-7199-40ab-bffa-408b9ceb0e2b" providerId="ADAL" clId="{FCDC8082-ECF8-47DF-AA29-52EAA9021ACE}" dt="2023-10-06T08:45:08.700" v="463" actId="1076"/>
          <ac:spMkLst>
            <pc:docMk/>
            <pc:sldMk cId="2141325433" sldId="323"/>
            <ac:spMk id="37" creationId="{3C7752DA-0DF3-B0F0-6309-088EA77EAF85}"/>
          </ac:spMkLst>
        </pc:spChg>
        <pc:spChg chg="mod">
          <ac:chgData name="Dave Lovell" userId="60cca9b4-7199-40ab-bffa-408b9ceb0e2b" providerId="ADAL" clId="{FCDC8082-ECF8-47DF-AA29-52EAA9021ACE}" dt="2023-10-06T08:44:55.220" v="460" actId="1076"/>
          <ac:spMkLst>
            <pc:docMk/>
            <pc:sldMk cId="2141325433" sldId="323"/>
            <ac:spMk id="41" creationId="{A4053D09-C2D4-43DF-1AB8-8DCEACF22D2F}"/>
          </ac:spMkLst>
        </pc:spChg>
        <pc:picChg chg="mod">
          <ac:chgData name="Dave Lovell" userId="60cca9b4-7199-40ab-bffa-408b9ceb0e2b" providerId="ADAL" clId="{FCDC8082-ECF8-47DF-AA29-52EAA9021ACE}" dt="2023-10-06T08:45:12.934" v="464" actId="1076"/>
          <ac:picMkLst>
            <pc:docMk/>
            <pc:sldMk cId="2141325433" sldId="323"/>
            <ac:picMk id="17" creationId="{79C50D11-8A5D-FA47-8E55-3B67DB1EC611}"/>
          </ac:picMkLst>
        </pc:picChg>
        <pc:picChg chg="mod">
          <ac:chgData name="Dave Lovell" userId="60cca9b4-7199-40ab-bffa-408b9ceb0e2b" providerId="ADAL" clId="{FCDC8082-ECF8-47DF-AA29-52EAA9021ACE}" dt="2023-10-06T08:45:03.350" v="462" actId="1076"/>
          <ac:picMkLst>
            <pc:docMk/>
            <pc:sldMk cId="2141325433" sldId="323"/>
            <ac:picMk id="21" creationId="{C20F56BF-D639-790B-F2E4-F67A1934FB64}"/>
          </ac:picMkLst>
        </pc:picChg>
      </pc:sldChg>
      <pc:sldChg chg="modNotesTx">
        <pc:chgData name="Dave Lovell" userId="60cca9b4-7199-40ab-bffa-408b9ceb0e2b" providerId="ADAL" clId="{FCDC8082-ECF8-47DF-AA29-52EAA9021ACE}" dt="2023-10-06T08:40:12.612" v="2" actId="20577"/>
        <pc:sldMkLst>
          <pc:docMk/>
          <pc:sldMk cId="2479729987" sldId="324"/>
        </pc:sldMkLst>
      </pc:sldChg>
      <pc:sldChg chg="addSp modSp mod">
        <pc:chgData name="Dave Lovell" userId="60cca9b4-7199-40ab-bffa-408b9ceb0e2b" providerId="ADAL" clId="{FCDC8082-ECF8-47DF-AA29-52EAA9021ACE}" dt="2023-10-06T09:16:12.157" v="2631" actId="1076"/>
        <pc:sldMkLst>
          <pc:docMk/>
          <pc:sldMk cId="764100744" sldId="325"/>
        </pc:sldMkLst>
        <pc:picChg chg="add mod">
          <ac:chgData name="Dave Lovell" userId="60cca9b4-7199-40ab-bffa-408b9ceb0e2b" providerId="ADAL" clId="{FCDC8082-ECF8-47DF-AA29-52EAA9021ACE}" dt="2023-10-06T09:16:12.157" v="2631" actId="1076"/>
          <ac:picMkLst>
            <pc:docMk/>
            <pc:sldMk cId="764100744" sldId="325"/>
            <ac:picMk id="3" creationId="{2BA2B085-2E7D-DD1D-DDCC-9081E9D0D692}"/>
          </ac:picMkLst>
        </pc:picChg>
      </pc:sldChg>
      <pc:sldChg chg="modSp mod modNotesTx">
        <pc:chgData name="Dave Lovell" userId="60cca9b4-7199-40ab-bffa-408b9ceb0e2b" providerId="ADAL" clId="{FCDC8082-ECF8-47DF-AA29-52EAA9021ACE}" dt="2023-10-06T09:13:03.880" v="2485" actId="20577"/>
        <pc:sldMkLst>
          <pc:docMk/>
          <pc:sldMk cId="729044269" sldId="326"/>
        </pc:sldMkLst>
        <pc:spChg chg="mod">
          <ac:chgData name="Dave Lovell" userId="60cca9b4-7199-40ab-bffa-408b9ceb0e2b" providerId="ADAL" clId="{FCDC8082-ECF8-47DF-AA29-52EAA9021ACE}" dt="2023-10-06T08:56:29.886" v="1547" actId="1076"/>
          <ac:spMkLst>
            <pc:docMk/>
            <pc:sldMk cId="729044269" sldId="326"/>
            <ac:spMk id="18" creationId="{51F3FCDA-5D03-D6FA-F13F-871261C00DD5}"/>
          </ac:spMkLst>
        </pc:spChg>
        <pc:picChg chg="mod">
          <ac:chgData name="Dave Lovell" userId="60cca9b4-7199-40ab-bffa-408b9ceb0e2b" providerId="ADAL" clId="{FCDC8082-ECF8-47DF-AA29-52EAA9021ACE}" dt="2023-10-06T08:56:22.117" v="1546" actId="1076"/>
          <ac:picMkLst>
            <pc:docMk/>
            <pc:sldMk cId="729044269" sldId="326"/>
            <ac:picMk id="16" creationId="{52CDBFA5-E9BA-A6D1-9D01-C60CD4304221}"/>
          </ac:picMkLst>
        </pc:picChg>
      </pc:sldChg>
      <pc:sldChg chg="addSp modSp mod">
        <pc:chgData name="Dave Lovell" userId="60cca9b4-7199-40ab-bffa-408b9ceb0e2b" providerId="ADAL" clId="{FCDC8082-ECF8-47DF-AA29-52EAA9021ACE}" dt="2023-10-06T09:16:25.750" v="2634" actId="1076"/>
        <pc:sldMkLst>
          <pc:docMk/>
          <pc:sldMk cId="2446533215" sldId="327"/>
        </pc:sldMkLst>
        <pc:picChg chg="add mod">
          <ac:chgData name="Dave Lovell" userId="60cca9b4-7199-40ab-bffa-408b9ceb0e2b" providerId="ADAL" clId="{FCDC8082-ECF8-47DF-AA29-52EAA9021ACE}" dt="2023-10-06T09:16:25.750" v="2634" actId="1076"/>
          <ac:picMkLst>
            <pc:docMk/>
            <pc:sldMk cId="2446533215" sldId="327"/>
            <ac:picMk id="3" creationId="{0CD18686-D9B3-DEED-589D-F5B4A73E48B3}"/>
          </ac:picMkLst>
        </pc:picChg>
      </pc:sldChg>
      <pc:sldChg chg="addSp delSp modSp add mod">
        <pc:chgData name="Dave Lovell" userId="60cca9b4-7199-40ab-bffa-408b9ceb0e2b" providerId="ADAL" clId="{FCDC8082-ECF8-47DF-AA29-52EAA9021ACE}" dt="2023-10-06T09:15:43.824" v="2627" actId="14100"/>
        <pc:sldMkLst>
          <pc:docMk/>
          <pc:sldMk cId="84290791" sldId="328"/>
        </pc:sldMkLst>
        <pc:spChg chg="mod">
          <ac:chgData name="Dave Lovell" userId="60cca9b4-7199-40ab-bffa-408b9ceb0e2b" providerId="ADAL" clId="{FCDC8082-ECF8-47DF-AA29-52EAA9021ACE}" dt="2023-10-06T09:15:25.933" v="2604" actId="20577"/>
          <ac:spMkLst>
            <pc:docMk/>
            <pc:sldMk cId="84290791" sldId="328"/>
            <ac:spMk id="3" creationId="{5C279804-F994-CCD1-2B71-D34E504B8459}"/>
          </ac:spMkLst>
        </pc:spChg>
        <pc:spChg chg="del mod">
          <ac:chgData name="Dave Lovell" userId="60cca9b4-7199-40ab-bffa-408b9ceb0e2b" providerId="ADAL" clId="{FCDC8082-ECF8-47DF-AA29-52EAA9021ACE}" dt="2023-10-06T09:14:55.992" v="2549" actId="478"/>
          <ac:spMkLst>
            <pc:docMk/>
            <pc:sldMk cId="84290791" sldId="328"/>
            <ac:spMk id="9" creationId="{72569ACB-BF4D-BBF1-A01E-3423B6A28A51}"/>
          </ac:spMkLst>
        </pc:spChg>
        <pc:spChg chg="mod">
          <ac:chgData name="Dave Lovell" userId="60cca9b4-7199-40ab-bffa-408b9ceb0e2b" providerId="ADAL" clId="{FCDC8082-ECF8-47DF-AA29-52EAA9021ACE}" dt="2023-10-06T09:15:43.824" v="2627" actId="14100"/>
          <ac:spMkLst>
            <pc:docMk/>
            <pc:sldMk cId="84290791" sldId="328"/>
            <ac:spMk id="18" creationId="{51F3FCDA-5D03-D6FA-F13F-871261C00DD5}"/>
          </ac:spMkLst>
        </pc:spChg>
        <pc:spChg chg="del">
          <ac:chgData name="Dave Lovell" userId="60cca9b4-7199-40ab-bffa-408b9ceb0e2b" providerId="ADAL" clId="{FCDC8082-ECF8-47DF-AA29-52EAA9021ACE}" dt="2023-10-06T09:14:56.950" v="2550" actId="478"/>
          <ac:spMkLst>
            <pc:docMk/>
            <pc:sldMk cId="84290791" sldId="328"/>
            <ac:spMk id="20" creationId="{29FC121B-8E80-D727-009E-340FE4F84645}"/>
          </ac:spMkLst>
        </pc:spChg>
        <pc:spChg chg="mod">
          <ac:chgData name="Dave Lovell" userId="60cca9b4-7199-40ab-bffa-408b9ceb0e2b" providerId="ADAL" clId="{FCDC8082-ECF8-47DF-AA29-52EAA9021ACE}" dt="2023-10-06T09:15:37.969" v="2625" actId="1076"/>
          <ac:spMkLst>
            <pc:docMk/>
            <pc:sldMk cId="84290791" sldId="328"/>
            <ac:spMk id="36" creationId="{DC201C72-CDF2-6253-D4F0-12AF7CC3353C}"/>
          </ac:spMkLst>
        </pc:spChg>
        <pc:picChg chg="del">
          <ac:chgData name="Dave Lovell" userId="60cca9b4-7199-40ab-bffa-408b9ceb0e2b" providerId="ADAL" clId="{FCDC8082-ECF8-47DF-AA29-52EAA9021ACE}" dt="2023-10-06T09:14:53.883" v="2547" actId="478"/>
          <ac:picMkLst>
            <pc:docMk/>
            <pc:sldMk cId="84290791" sldId="328"/>
            <ac:picMk id="4" creationId="{F672EC37-7309-A661-7DDF-7B396FEA55BC}"/>
          </ac:picMkLst>
        </pc:picChg>
        <pc:picChg chg="add del">
          <ac:chgData name="Dave Lovell" userId="60cca9b4-7199-40ab-bffa-408b9ceb0e2b" providerId="ADAL" clId="{FCDC8082-ECF8-47DF-AA29-52EAA9021ACE}" dt="2023-10-06T09:15:08.100" v="2577" actId="478"/>
          <ac:picMkLst>
            <pc:docMk/>
            <pc:sldMk cId="84290791" sldId="328"/>
            <ac:picMk id="22" creationId="{168FE00C-149D-FCE3-D891-457B16CE7105}"/>
          </ac:picMkLst>
        </pc:picChg>
        <pc:picChg chg="del">
          <ac:chgData name="Dave Lovell" userId="60cca9b4-7199-40ab-bffa-408b9ceb0e2b" providerId="ADAL" clId="{FCDC8082-ECF8-47DF-AA29-52EAA9021ACE}" dt="2023-10-06T09:14:57.603" v="2551" actId="478"/>
          <ac:picMkLst>
            <pc:docMk/>
            <pc:sldMk cId="84290791" sldId="328"/>
            <ac:picMk id="24" creationId="{51EE3780-B055-D37F-D02D-CE033BC42A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42629-902F-480C-B01E-60684C91A627}" type="datetimeFigureOut">
              <a:rPr lang="en-GB" smtClean="0"/>
              <a:t>20/05/2024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8D685-6775-4845-A070-F820AEA5D860}" type="slidenum">
              <a:rPr lang="en-GB" smtClean="0"/>
              <a:t>‹#›</a:t>
            </a:fld>
            <a:endParaRPr lang="en-GB"/>
          </a:p>
        </p:txBody>
      </p:sp>
    </p:spTree>
    <p:extLst>
      <p:ext uri="{BB962C8B-B14F-4D97-AF65-F5344CB8AC3E}">
        <p14:creationId xmlns:p14="http://schemas.microsoft.com/office/powerpoint/2010/main" val="277411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1</a:t>
            </a:fld>
            <a:endParaRPr lang="en-US"/>
          </a:p>
        </p:txBody>
      </p:sp>
    </p:spTree>
    <p:extLst>
      <p:ext uri="{BB962C8B-B14F-4D97-AF65-F5344CB8AC3E}">
        <p14:creationId xmlns:p14="http://schemas.microsoft.com/office/powerpoint/2010/main" val="3078485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Interface – Sometimes in Chinese – Top right box to change language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Connect top left</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10</a:t>
            </a:fld>
            <a:endParaRPr lang="en-US"/>
          </a:p>
        </p:txBody>
      </p:sp>
    </p:spTree>
    <p:extLst>
      <p:ext uri="{BB962C8B-B14F-4D97-AF65-F5344CB8AC3E}">
        <p14:creationId xmlns:p14="http://schemas.microsoft.com/office/powerpoint/2010/main" val="3399695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Functions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Control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11</a:t>
            </a:fld>
            <a:endParaRPr lang="en-US"/>
          </a:p>
        </p:txBody>
      </p:sp>
    </p:spTree>
    <p:extLst>
      <p:ext uri="{BB962C8B-B14F-4D97-AF65-F5344CB8AC3E}">
        <p14:creationId xmlns:p14="http://schemas.microsoft.com/office/powerpoint/2010/main" val="4279628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Ignition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System will then start to be woken up and ignition will come on</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12</a:t>
            </a:fld>
            <a:endParaRPr lang="en-US"/>
          </a:p>
        </p:txBody>
      </p:sp>
    </p:spTree>
    <p:extLst>
      <p:ext uri="{BB962C8B-B14F-4D97-AF65-F5344CB8AC3E}">
        <p14:creationId xmlns:p14="http://schemas.microsoft.com/office/powerpoint/2010/main" val="240595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You'll see lines of data – this is the UDS I mentioned at the start – Lines of commands and responses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Ignition will then come 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indent="0">
              <a:buFont typeface="Arial" panose="020B0604020202020204" pitchFamily="34" charset="0"/>
              <a:buNone/>
            </a:pPr>
            <a:r>
              <a:rPr lang="en-US"/>
              <a:t>From here we must get the GET AS BUILT information for this vehicle – this is our back up if we run into issues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13</a:t>
            </a:fld>
            <a:endParaRPr lang="en-US"/>
          </a:p>
        </p:txBody>
      </p:sp>
    </p:spTree>
    <p:extLst>
      <p:ext uri="{BB962C8B-B14F-4D97-AF65-F5344CB8AC3E}">
        <p14:creationId xmlns:p14="http://schemas.microsoft.com/office/powerpoint/2010/main" val="74095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Fill in the VIN then copy it incase you require it later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Points to not – Battery support now is very important</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14</a:t>
            </a:fld>
            <a:endParaRPr lang="en-US"/>
          </a:p>
        </p:txBody>
      </p:sp>
    </p:spTree>
    <p:extLst>
      <p:ext uri="{BB962C8B-B14F-4D97-AF65-F5344CB8AC3E}">
        <p14:creationId xmlns:p14="http://schemas.microsoft.com/office/powerpoint/2010/main" val="126388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Vin populated  - Press ok</a:t>
            </a:r>
          </a:p>
        </p:txBody>
      </p:sp>
      <p:sp>
        <p:nvSpPr>
          <p:cNvPr id="4" name="Slide Number Placeholder 3"/>
          <p:cNvSpPr>
            <a:spLocks noGrp="1"/>
          </p:cNvSpPr>
          <p:nvPr>
            <p:ph type="sldNum" sz="quarter" idx="5"/>
          </p:nvPr>
        </p:nvSpPr>
        <p:spPr/>
        <p:txBody>
          <a:bodyPr/>
          <a:lstStyle/>
          <a:p>
            <a:fld id="{594441AA-5AB4-D54B-8038-637ACEDA3982}" type="slidenum">
              <a:rPr lang="en-US" smtClean="0"/>
              <a:t>15</a:t>
            </a:fld>
            <a:endParaRPr lang="en-US"/>
          </a:p>
        </p:txBody>
      </p:sp>
    </p:spTree>
    <p:extLst>
      <p:ext uri="{BB962C8B-B14F-4D97-AF65-F5344CB8AC3E}">
        <p14:creationId xmlns:p14="http://schemas.microsoft.com/office/powerpoint/2010/main" val="2304612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Get as built done,  this data is saved incase we require to go back to a start point. </a:t>
            </a:r>
          </a:p>
          <a:p>
            <a:pPr marL="171450" indent="-171450">
              <a:buFont typeface="Arial" panose="020B0604020202020204" pitchFamily="34" charset="0"/>
              <a:buChar char="•"/>
            </a:pPr>
            <a:r>
              <a:rPr lang="en-US"/>
              <a:t>More UDS visual, all positive codes – those that have a deeper understanding of UDS and the language, will understand the numbers and commands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16</a:t>
            </a:fld>
            <a:endParaRPr lang="en-US"/>
          </a:p>
        </p:txBody>
      </p:sp>
    </p:spTree>
    <p:extLst>
      <p:ext uri="{BB962C8B-B14F-4D97-AF65-F5344CB8AC3E}">
        <p14:creationId xmlns:p14="http://schemas.microsoft.com/office/powerpoint/2010/main" val="1662708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Now were ready to add keys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Functions </a:t>
            </a:r>
          </a:p>
          <a:p>
            <a:pPr marL="171450" indent="-171450">
              <a:buFont typeface="Arial" panose="020B0604020202020204" pitchFamily="34" charset="0"/>
              <a:buChar char="•"/>
            </a:pPr>
            <a:r>
              <a:rPr lang="en-US"/>
              <a:t>Security </a:t>
            </a:r>
          </a:p>
          <a:p>
            <a:pPr marL="171450" indent="-171450">
              <a:buFont typeface="Arial" panose="020B0604020202020204" pitchFamily="34" charset="0"/>
              <a:buChar char="•"/>
            </a:pPr>
            <a:r>
              <a:rPr lang="en-US"/>
              <a:t>Key learning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17</a:t>
            </a:fld>
            <a:endParaRPr lang="en-US"/>
          </a:p>
        </p:txBody>
      </p:sp>
    </p:spTree>
    <p:extLst>
      <p:ext uri="{BB962C8B-B14F-4D97-AF65-F5344CB8AC3E}">
        <p14:creationId xmlns:p14="http://schemas.microsoft.com/office/powerpoint/2010/main" val="3799112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Add key option, “Enter 2 to add key without deleting </a:t>
            </a:r>
          </a:p>
          <a:p>
            <a:pPr marL="171450" indent="-171450">
              <a:buFont typeface="Arial" panose="020B0604020202020204" pitchFamily="34" charset="0"/>
              <a:buChar char="•"/>
            </a:pPr>
            <a:r>
              <a:rPr lang="en-US"/>
              <a:t>Press ok</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18</a:t>
            </a:fld>
            <a:endParaRPr lang="en-US"/>
          </a:p>
        </p:txBody>
      </p:sp>
    </p:spTree>
    <p:extLst>
      <p:ext uri="{BB962C8B-B14F-4D97-AF65-F5344CB8AC3E}">
        <p14:creationId xmlns:p14="http://schemas.microsoft.com/office/powerpoint/2010/main" val="493597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This KVM is locked so KVM requires replacing with a new one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19</a:t>
            </a:fld>
            <a:endParaRPr lang="en-US"/>
          </a:p>
        </p:txBody>
      </p:sp>
    </p:spTree>
    <p:extLst>
      <p:ext uri="{BB962C8B-B14F-4D97-AF65-F5344CB8AC3E}">
        <p14:creationId xmlns:p14="http://schemas.microsoft.com/office/powerpoint/2010/main" val="200230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a:t>
            </a:fld>
            <a:endParaRPr lang="en-US"/>
          </a:p>
        </p:txBody>
      </p:sp>
    </p:spTree>
    <p:extLst>
      <p:ext uri="{BB962C8B-B14F-4D97-AF65-F5344CB8AC3E}">
        <p14:creationId xmlns:p14="http://schemas.microsoft.com/office/powerpoint/2010/main" val="3078485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KVM is locked so we require to replace the KVM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20</a:t>
            </a:fld>
            <a:endParaRPr lang="en-US"/>
          </a:p>
        </p:txBody>
      </p:sp>
    </p:spTree>
    <p:extLst>
      <p:ext uri="{BB962C8B-B14F-4D97-AF65-F5344CB8AC3E}">
        <p14:creationId xmlns:p14="http://schemas.microsoft.com/office/powerpoint/2010/main" val="2159906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Describe location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Different for various vehicles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21</a:t>
            </a:fld>
            <a:endParaRPr lang="en-US"/>
          </a:p>
        </p:txBody>
      </p:sp>
    </p:spTree>
    <p:extLst>
      <p:ext uri="{BB962C8B-B14F-4D97-AF65-F5344CB8AC3E}">
        <p14:creationId xmlns:p14="http://schemas.microsoft.com/office/powerpoint/2010/main" val="1176745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KVM replacement – Top tip – Part  </a:t>
            </a:r>
          </a:p>
          <a:p>
            <a:pPr marL="0" indent="0">
              <a:buFont typeface="Arial" panose="020B0604020202020204" pitchFamily="34" charset="0"/>
              <a:buNone/>
            </a:pPr>
            <a:endParaRPr lang="en-US"/>
          </a:p>
          <a:p>
            <a:pPr marL="0" indent="0">
              <a:buFont typeface="Arial" panose="020B0604020202020204" pitchFamily="34" charset="0"/>
              <a:buNone/>
            </a:pPr>
            <a:r>
              <a:rPr lang="en-US"/>
              <a:t>Compare units  - the last 2 letters will be different </a:t>
            </a:r>
          </a:p>
          <a:p>
            <a:pPr marL="0" indent="0">
              <a:buFont typeface="Arial" panose="020B0604020202020204" pitchFamily="34" charset="0"/>
              <a:buNone/>
            </a:pPr>
            <a:endParaRPr lang="en-US"/>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22</a:t>
            </a:fld>
            <a:endParaRPr lang="en-US"/>
          </a:p>
        </p:txBody>
      </p:sp>
    </p:spTree>
    <p:extLst>
      <p:ext uri="{BB962C8B-B14F-4D97-AF65-F5344CB8AC3E}">
        <p14:creationId xmlns:p14="http://schemas.microsoft.com/office/powerpoint/2010/main" val="1275784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KVM is locked so we require to replace the KVM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23</a:t>
            </a:fld>
            <a:endParaRPr lang="en-US"/>
          </a:p>
        </p:txBody>
      </p:sp>
    </p:spTree>
    <p:extLst>
      <p:ext uri="{BB962C8B-B14F-4D97-AF65-F5344CB8AC3E}">
        <p14:creationId xmlns:p14="http://schemas.microsoft.com/office/powerpoint/2010/main" val="2655688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Ensure ignition is OFF</a:t>
            </a:r>
          </a:p>
          <a:p>
            <a:pPr marL="171450" indent="-171450">
              <a:buFont typeface="Arial" panose="020B0604020202020204" pitchFamily="34" charset="0"/>
              <a:buChar char="•"/>
            </a:pPr>
            <a:r>
              <a:rPr lang="en-US"/>
              <a:t>Swap KVM for new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Select Functions</a:t>
            </a:r>
          </a:p>
          <a:p>
            <a:pPr marL="171450" indent="-171450">
              <a:buFont typeface="Arial" panose="020B0604020202020204" pitchFamily="34" charset="0"/>
              <a:buChar char="•"/>
            </a:pPr>
            <a:r>
              <a:rPr lang="en-US"/>
              <a:t>ECU Flash</a:t>
            </a:r>
          </a:p>
          <a:p>
            <a:pPr marL="171450" indent="-171450">
              <a:buFont typeface="Arial" panose="020B0604020202020204" pitchFamily="34" charset="0"/>
              <a:buChar char="•"/>
            </a:pPr>
            <a:r>
              <a:rPr lang="en-US"/>
              <a:t>ECU Flash</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24</a:t>
            </a:fld>
            <a:endParaRPr lang="en-US"/>
          </a:p>
        </p:txBody>
      </p:sp>
    </p:spTree>
    <p:extLst>
      <p:ext uri="{BB962C8B-B14F-4D97-AF65-F5344CB8AC3E}">
        <p14:creationId xmlns:p14="http://schemas.microsoft.com/office/powerpoint/2010/main" val="850693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ECU for KVM is 1731 – Type in and hit request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Ensure the LATEST update is selected, PLUTO will always select the latest , please double check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Once checked select OK</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25</a:t>
            </a:fld>
            <a:endParaRPr lang="en-US"/>
          </a:p>
        </p:txBody>
      </p:sp>
    </p:spTree>
    <p:extLst>
      <p:ext uri="{BB962C8B-B14F-4D97-AF65-F5344CB8AC3E}">
        <p14:creationId xmlns:p14="http://schemas.microsoft.com/office/powerpoint/2010/main" val="1640288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ECU for KVM is 1731 – Type in and hit request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Ensure the LATEST update is selected, PLUTO will always select the latest , please double check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Once checked select OK</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26</a:t>
            </a:fld>
            <a:endParaRPr lang="en-US"/>
          </a:p>
        </p:txBody>
      </p:sp>
    </p:spTree>
    <p:extLst>
      <p:ext uri="{BB962C8B-B14F-4D97-AF65-F5344CB8AC3E}">
        <p14:creationId xmlns:p14="http://schemas.microsoft.com/office/powerpoint/2010/main" val="1963784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ECU for KVM is 1731 – Type in and hit request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Ensure the LATEST update is selected, PLUTO will always select the latest , please double check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Once checked select OK</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27</a:t>
            </a:fld>
            <a:endParaRPr lang="en-US"/>
          </a:p>
        </p:txBody>
      </p:sp>
    </p:spTree>
    <p:extLst>
      <p:ext uri="{BB962C8B-B14F-4D97-AF65-F5344CB8AC3E}">
        <p14:creationId xmlns:p14="http://schemas.microsoft.com/office/powerpoint/2010/main" val="1997420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Notice at this point the commands ate going to 1726 – this is the BCM – this is normal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28</a:t>
            </a:fld>
            <a:endParaRPr lang="en-US"/>
          </a:p>
        </p:txBody>
      </p:sp>
    </p:spTree>
    <p:extLst>
      <p:ext uri="{BB962C8B-B14F-4D97-AF65-F5344CB8AC3E}">
        <p14:creationId xmlns:p14="http://schemas.microsoft.com/office/powerpoint/2010/main" val="3356950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Now sending commands and communication with 1731 KVM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29</a:t>
            </a:fld>
            <a:endParaRPr lang="en-US"/>
          </a:p>
        </p:txBody>
      </p:sp>
    </p:spTree>
    <p:extLst>
      <p:ext uri="{BB962C8B-B14F-4D97-AF65-F5344CB8AC3E}">
        <p14:creationId xmlns:p14="http://schemas.microsoft.com/office/powerpoint/2010/main" val="3258673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333333"/>
                </a:solidFill>
                <a:effectLst/>
                <a:latin typeface="ubuntu" panose="020B0504030602030204" pitchFamily="34" charset="0"/>
              </a:rPr>
              <a:t>Pluto JLR Full Package for Land Rover and Jaguar Vehicles between 2017-2023. This is a server controlled, token free engineering tool with the following features:</a:t>
            </a:r>
          </a:p>
          <a:p>
            <a:pPr algn="l"/>
            <a:endParaRPr lang="en-GB" b="0" i="0">
              <a:solidFill>
                <a:srgbClr val="333333"/>
              </a:solidFill>
              <a:effectLst/>
              <a:latin typeface="ubuntu" panose="020B0504030602030204" pitchFamily="34" charset="0"/>
            </a:endParaRPr>
          </a:p>
          <a:p>
            <a:pPr algn="l"/>
            <a:r>
              <a:rPr lang="en-GB" b="0" i="0">
                <a:solidFill>
                  <a:srgbClr val="333333"/>
                </a:solidFill>
                <a:effectLst/>
                <a:latin typeface="ubuntu" panose="020B0504030602030204" pitchFamily="34" charset="0"/>
              </a:rPr>
              <a:t>- Coding of all modules</a:t>
            </a:r>
            <a:br>
              <a:rPr lang="en-GB" b="0" i="0">
                <a:solidFill>
                  <a:srgbClr val="333333"/>
                </a:solidFill>
                <a:effectLst/>
                <a:latin typeface="ubuntu" panose="020B0504030602030204" pitchFamily="34" charset="0"/>
              </a:rPr>
            </a:br>
            <a:r>
              <a:rPr lang="en-GB" b="0" i="0">
                <a:solidFill>
                  <a:srgbClr val="333333"/>
                </a:solidFill>
                <a:effectLst/>
                <a:latin typeface="ubuntu" panose="020B0504030602030204" pitchFamily="34" charset="0"/>
              </a:rPr>
              <a:t>- Online flashing, individual flashing and ECU update - each module can be flashed alone, with the choice to manually update to the required software version </a:t>
            </a:r>
            <a:br>
              <a:rPr lang="en-GB" b="0" i="0">
                <a:solidFill>
                  <a:srgbClr val="333333"/>
                </a:solidFill>
                <a:effectLst/>
                <a:latin typeface="ubuntu" panose="020B0504030602030204" pitchFamily="34" charset="0"/>
              </a:rPr>
            </a:br>
            <a:r>
              <a:rPr lang="en-GB" b="0" i="0">
                <a:solidFill>
                  <a:srgbClr val="333333"/>
                </a:solidFill>
                <a:effectLst/>
                <a:latin typeface="ubuntu" panose="020B0504030602030204" pitchFamily="34" charset="0"/>
              </a:rPr>
              <a:t>- Vehicle service reset</a:t>
            </a:r>
            <a:br>
              <a:rPr lang="en-GB" b="0" i="0">
                <a:solidFill>
                  <a:srgbClr val="333333"/>
                </a:solidFill>
                <a:effectLst/>
                <a:latin typeface="ubuntu" panose="020B0504030602030204" pitchFamily="34" charset="0"/>
              </a:rPr>
            </a:br>
            <a:r>
              <a:rPr lang="en-GB" b="0" i="0">
                <a:solidFill>
                  <a:srgbClr val="333333"/>
                </a:solidFill>
                <a:effectLst/>
                <a:latin typeface="ubuntu" panose="020B0504030602030204" pitchFamily="34" charset="0"/>
              </a:rPr>
              <a:t>- Read and erase DTC</a:t>
            </a:r>
            <a:br>
              <a:rPr lang="en-GB" b="0" i="0">
                <a:solidFill>
                  <a:srgbClr val="333333"/>
                </a:solidFill>
                <a:effectLst/>
                <a:latin typeface="ubuntu" panose="020B0504030602030204" pitchFamily="34" charset="0"/>
              </a:rPr>
            </a:br>
            <a:r>
              <a:rPr lang="en-GB" b="0" i="0">
                <a:solidFill>
                  <a:srgbClr val="333333"/>
                </a:solidFill>
                <a:effectLst/>
                <a:latin typeface="ubuntu" panose="020B0504030602030204" pitchFamily="34" charset="0"/>
              </a:rPr>
              <a:t>- Read vehicle info (typology)</a:t>
            </a:r>
            <a:br>
              <a:rPr lang="en-GB" b="0" i="0">
                <a:solidFill>
                  <a:srgbClr val="333333"/>
                </a:solidFill>
                <a:effectLst/>
                <a:latin typeface="ubuntu" panose="020B0504030602030204" pitchFamily="34" charset="0"/>
              </a:rPr>
            </a:br>
            <a:r>
              <a:rPr lang="en-GB" b="0" i="0">
                <a:solidFill>
                  <a:srgbClr val="333333"/>
                </a:solidFill>
                <a:effectLst/>
                <a:latin typeface="ubuntu" panose="020B0504030602030204" pitchFamily="34" charset="0"/>
              </a:rPr>
              <a:t>- Key learning in 1 minute (unique to Pluto)</a:t>
            </a:r>
            <a:br>
              <a:rPr lang="en-GB" b="0" i="0">
                <a:solidFill>
                  <a:srgbClr val="333333"/>
                </a:solidFill>
                <a:effectLst/>
                <a:latin typeface="ubuntu" panose="020B0504030602030204" pitchFamily="34" charset="0"/>
              </a:rPr>
            </a:br>
            <a:r>
              <a:rPr lang="en-GB" b="0" i="0">
                <a:solidFill>
                  <a:srgbClr val="333333"/>
                </a:solidFill>
                <a:effectLst/>
                <a:latin typeface="ubuntu" panose="020B0504030602030204" pitchFamily="34" charset="0"/>
              </a:rPr>
              <a:t>- immobiliser &amp; ECU reset</a:t>
            </a:r>
            <a:br>
              <a:rPr lang="en-GB" b="0" i="0">
                <a:solidFill>
                  <a:srgbClr val="333333"/>
                </a:solidFill>
                <a:effectLst/>
                <a:latin typeface="ubuntu" panose="020B0504030602030204" pitchFamily="34" charset="0"/>
              </a:rPr>
            </a:br>
            <a:r>
              <a:rPr lang="en-GB" b="0" i="0">
                <a:solidFill>
                  <a:srgbClr val="333333"/>
                </a:solidFill>
                <a:effectLst/>
                <a:latin typeface="ubuntu" panose="020B0504030602030204" pitchFamily="34" charset="0"/>
              </a:rPr>
              <a:t>- Replace KVM &amp; BCM</a:t>
            </a:r>
            <a:br>
              <a:rPr lang="en-GB" b="0" i="0">
                <a:solidFill>
                  <a:srgbClr val="333333"/>
                </a:solidFill>
                <a:effectLst/>
                <a:latin typeface="ubuntu" panose="020B0504030602030204" pitchFamily="34" charset="0"/>
              </a:rPr>
            </a:br>
            <a:r>
              <a:rPr lang="en-GB" b="0" i="0">
                <a:solidFill>
                  <a:srgbClr val="333333"/>
                </a:solidFill>
                <a:effectLst/>
                <a:latin typeface="ubuntu" panose="020B0504030602030204" pitchFamily="34" charset="0"/>
              </a:rPr>
              <a:t>- CCF change and VIN writing</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3</a:t>
            </a:fld>
            <a:endParaRPr lang="en-US"/>
          </a:p>
        </p:txBody>
      </p:sp>
    </p:spTree>
    <p:extLst>
      <p:ext uri="{BB962C8B-B14F-4D97-AF65-F5344CB8AC3E}">
        <p14:creationId xmlns:p14="http://schemas.microsoft.com/office/powerpoint/2010/main" val="1700155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will continue for a short period of time.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30</a:t>
            </a:fld>
            <a:endParaRPr lang="en-US"/>
          </a:p>
        </p:txBody>
      </p:sp>
    </p:spTree>
    <p:extLst>
      <p:ext uri="{BB962C8B-B14F-4D97-AF65-F5344CB8AC3E}">
        <p14:creationId xmlns:p14="http://schemas.microsoft.com/office/powerpoint/2010/main" val="1593007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Once complete ECU flash complete – (KVM)</a:t>
            </a:r>
          </a:p>
          <a:p>
            <a:pPr marL="0" indent="0">
              <a:buFont typeface="Arial" panose="020B0604020202020204" pitchFamily="34" charset="0"/>
              <a:buNone/>
            </a:pPr>
            <a:endParaRPr lang="en-US"/>
          </a:p>
          <a:p>
            <a:pPr marL="0" indent="0">
              <a:buFont typeface="Arial" panose="020B0604020202020204" pitchFamily="34" charset="0"/>
              <a:buNone/>
            </a:pPr>
            <a:r>
              <a:rPr lang="en-US"/>
              <a:t>Note in blue – remote keyless entry – Less than 2 keys programmed </a:t>
            </a:r>
          </a:p>
          <a:p>
            <a:pPr marL="0" indent="0">
              <a:buFont typeface="Arial" panose="020B0604020202020204" pitchFamily="34" charset="0"/>
              <a:buNone/>
            </a:pPr>
            <a:endParaRPr lang="en-US"/>
          </a:p>
          <a:p>
            <a:pPr marL="0" indent="0">
              <a:buFont typeface="Arial" panose="020B0604020202020204" pitchFamily="34" charset="0"/>
              <a:buNone/>
            </a:pPr>
            <a:r>
              <a:rPr lang="en-US"/>
              <a:t>We must add 2 keys, in this case it will be the original, plus 1 other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31</a:t>
            </a:fld>
            <a:endParaRPr lang="en-US"/>
          </a:p>
        </p:txBody>
      </p:sp>
    </p:spTree>
    <p:extLst>
      <p:ext uri="{BB962C8B-B14F-4D97-AF65-F5344CB8AC3E}">
        <p14:creationId xmlns:p14="http://schemas.microsoft.com/office/powerpoint/2010/main" val="3085488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From here we are now ready to add keys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Select Functions </a:t>
            </a:r>
          </a:p>
          <a:p>
            <a:pPr marL="171450" indent="-171450">
              <a:buFont typeface="Arial" panose="020B0604020202020204" pitchFamily="34" charset="0"/>
              <a:buChar char="•"/>
            </a:pPr>
            <a:r>
              <a:rPr lang="en-US"/>
              <a:t>Select security </a:t>
            </a:r>
          </a:p>
          <a:p>
            <a:pPr marL="171450" indent="-171450">
              <a:buFont typeface="Arial" panose="020B0604020202020204" pitchFamily="34" charset="0"/>
              <a:buChar char="•"/>
            </a:pPr>
            <a:r>
              <a:rPr lang="en-US"/>
              <a:t>Select learn keys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32</a:t>
            </a:fld>
            <a:endParaRPr lang="en-US"/>
          </a:p>
        </p:txBody>
      </p:sp>
    </p:spTree>
    <p:extLst>
      <p:ext uri="{BB962C8B-B14F-4D97-AF65-F5344CB8AC3E}">
        <p14:creationId xmlns:p14="http://schemas.microsoft.com/office/powerpoint/2010/main" val="648159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Once selected key learning commands will be sent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33</a:t>
            </a:fld>
            <a:endParaRPr lang="en-US"/>
          </a:p>
        </p:txBody>
      </p:sp>
    </p:spTree>
    <p:extLst>
      <p:ext uri="{BB962C8B-B14F-4D97-AF65-F5344CB8AC3E}">
        <p14:creationId xmlns:p14="http://schemas.microsoft.com/office/powerpoint/2010/main" val="3598910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red you will see descriptions, and </a:t>
            </a:r>
            <a:r>
              <a:rPr lang="en-US" err="1"/>
              <a:t>initialisation</a:t>
            </a:r>
            <a:r>
              <a:rPr lang="en-US"/>
              <a:t> of ECU – This is normal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34</a:t>
            </a:fld>
            <a:endParaRPr lang="en-US"/>
          </a:p>
        </p:txBody>
      </p:sp>
    </p:spTree>
    <p:extLst>
      <p:ext uri="{BB962C8B-B14F-4D97-AF65-F5344CB8AC3E}">
        <p14:creationId xmlns:p14="http://schemas.microsoft.com/office/powerpoint/2010/main" val="3907624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red a command - UWB PEPS enabled – MUST HAVE PEPS key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Select input 3 – Completely reconfigure the vehicles start up by deleting existing keys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If KVM was unlocked – Option 2 will allow add key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Hit ok</a:t>
            </a:r>
          </a:p>
        </p:txBody>
      </p:sp>
      <p:sp>
        <p:nvSpPr>
          <p:cNvPr id="4" name="Slide Number Placeholder 3"/>
          <p:cNvSpPr>
            <a:spLocks noGrp="1"/>
          </p:cNvSpPr>
          <p:nvPr>
            <p:ph type="sldNum" sz="quarter" idx="5"/>
          </p:nvPr>
        </p:nvSpPr>
        <p:spPr/>
        <p:txBody>
          <a:bodyPr/>
          <a:lstStyle/>
          <a:p>
            <a:fld id="{594441AA-5AB4-D54B-8038-637ACEDA3982}" type="slidenum">
              <a:rPr lang="en-US" smtClean="0"/>
              <a:t>35</a:t>
            </a:fld>
            <a:endParaRPr lang="en-US"/>
          </a:p>
        </p:txBody>
      </p:sp>
    </p:spTree>
    <p:extLst>
      <p:ext uri="{BB962C8B-B14F-4D97-AF65-F5344CB8AC3E}">
        <p14:creationId xmlns:p14="http://schemas.microsoft.com/office/powerpoint/2010/main" val="1676125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Configuration of ULTRA WIDE BAND unit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This is normal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36</a:t>
            </a:fld>
            <a:endParaRPr lang="en-US"/>
          </a:p>
        </p:txBody>
      </p:sp>
    </p:spTree>
    <p:extLst>
      <p:ext uri="{BB962C8B-B14F-4D97-AF65-F5344CB8AC3E}">
        <p14:creationId xmlns:p14="http://schemas.microsoft.com/office/powerpoint/2010/main" val="2168418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Adding keys from this point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Follow the steps in order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When pressing the unlock button, you'll get positive feedback from horn that key is accepted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37</a:t>
            </a:fld>
            <a:endParaRPr lang="en-US"/>
          </a:p>
        </p:txBody>
      </p:sp>
    </p:spTree>
    <p:extLst>
      <p:ext uri="{BB962C8B-B14F-4D97-AF65-F5344CB8AC3E}">
        <p14:creationId xmlns:p14="http://schemas.microsoft.com/office/powerpoint/2010/main" val="914559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red – Configuration done keys : 2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Allow to finish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38</a:t>
            </a:fld>
            <a:endParaRPr lang="en-US"/>
          </a:p>
        </p:txBody>
      </p:sp>
    </p:spTree>
    <p:extLst>
      <p:ext uri="{BB962C8B-B14F-4D97-AF65-F5344CB8AC3E}">
        <p14:creationId xmlns:p14="http://schemas.microsoft.com/office/powerpoint/2010/main" val="3163117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Once complete – Place the keys by the gear shifter and wait verification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39</a:t>
            </a:fld>
            <a:endParaRPr lang="en-US"/>
          </a:p>
        </p:txBody>
      </p:sp>
    </p:spTree>
    <p:extLst>
      <p:ext uri="{BB962C8B-B14F-4D97-AF65-F5344CB8AC3E}">
        <p14:creationId xmlns:p14="http://schemas.microsoft.com/office/powerpoint/2010/main" val="61324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Advanced Diagnostics – a greater understanding and using UDS protocol (unified diagnostic services)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Programming individual modules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Retro fit other compatible units, example, the new defender comes with a small multimedia screen, this looks out of place, a lager compatible can be coded in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Spare keys in 7 mins, in 1 min in some cases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Lost keys, very easy to complete even with BCM replacement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Using second had parts can in some case be coded in,</a:t>
            </a:r>
          </a:p>
        </p:txBody>
      </p:sp>
      <p:sp>
        <p:nvSpPr>
          <p:cNvPr id="4" name="Slide Number Placeholder 3"/>
          <p:cNvSpPr>
            <a:spLocks noGrp="1"/>
          </p:cNvSpPr>
          <p:nvPr>
            <p:ph type="sldNum" sz="quarter" idx="5"/>
          </p:nvPr>
        </p:nvSpPr>
        <p:spPr/>
        <p:txBody>
          <a:bodyPr/>
          <a:lstStyle/>
          <a:p>
            <a:fld id="{594441AA-5AB4-D54B-8038-637ACEDA3982}" type="slidenum">
              <a:rPr lang="en-US" smtClean="0"/>
              <a:t>4</a:t>
            </a:fld>
            <a:endParaRPr lang="en-US"/>
          </a:p>
        </p:txBody>
      </p:sp>
    </p:spTree>
    <p:extLst>
      <p:ext uri="{BB962C8B-B14F-4D97-AF65-F5344CB8AC3E}">
        <p14:creationId xmlns:p14="http://schemas.microsoft.com/office/powerpoint/2010/main" val="4147049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keys will be scanned, In this instant a sleeping battery was in 1 key so wasn’t picked up until we shook it and placed it back.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40</a:t>
            </a:fld>
            <a:endParaRPr lang="en-US"/>
          </a:p>
        </p:txBody>
      </p:sp>
    </p:spTree>
    <p:extLst>
      <p:ext uri="{BB962C8B-B14F-4D97-AF65-F5344CB8AC3E}">
        <p14:creationId xmlns:p14="http://schemas.microsoft.com/office/powerpoint/2010/main" val="1490651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You now have the choice to LOCK or leave the KVM UNLOCKED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OK to lock </a:t>
            </a:r>
          </a:p>
          <a:p>
            <a:pPr marL="171450" indent="-171450">
              <a:buFont typeface="Arial" panose="020B0604020202020204" pitchFamily="34" charset="0"/>
              <a:buChar char="•"/>
            </a:pPr>
            <a:r>
              <a:rPr lang="en-US"/>
              <a:t>Cancel to leave unlocked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41</a:t>
            </a:fld>
            <a:endParaRPr lang="en-US"/>
          </a:p>
        </p:txBody>
      </p:sp>
    </p:spTree>
    <p:extLst>
      <p:ext uri="{BB962C8B-B14F-4D97-AF65-F5344CB8AC3E}">
        <p14:creationId xmlns:p14="http://schemas.microsoft.com/office/powerpoint/2010/main" val="940016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You now have the choice to LOCK or leave the KVM UNLOCKED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OK to lock </a:t>
            </a:r>
          </a:p>
          <a:p>
            <a:pPr marL="171450" indent="-171450">
              <a:buFont typeface="Arial" panose="020B0604020202020204" pitchFamily="34" charset="0"/>
              <a:buChar char="•"/>
            </a:pPr>
            <a:r>
              <a:rPr lang="en-US"/>
              <a:t>Cancel to leave unlocked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42</a:t>
            </a:fld>
            <a:endParaRPr lang="en-US"/>
          </a:p>
        </p:txBody>
      </p:sp>
    </p:spTree>
    <p:extLst>
      <p:ext uri="{BB962C8B-B14F-4D97-AF65-F5344CB8AC3E}">
        <p14:creationId xmlns:p14="http://schemas.microsoft.com/office/powerpoint/2010/main" val="837681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KVM configuration complete – </a:t>
            </a:r>
          </a:p>
          <a:p>
            <a:pPr marL="0" indent="0">
              <a:buFont typeface="Arial" panose="020B0604020202020204" pitchFamily="34" charset="0"/>
              <a:buNone/>
            </a:pPr>
            <a:endParaRPr lang="en-US"/>
          </a:p>
          <a:p>
            <a:pPr marL="0" indent="0">
              <a:buFont typeface="Arial" panose="020B0604020202020204" pitchFamily="34" charset="0"/>
              <a:buNone/>
            </a:pPr>
            <a:r>
              <a:rPr lang="en-US"/>
              <a:t>Hit OK</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43</a:t>
            </a:fld>
            <a:endParaRPr lang="en-US"/>
          </a:p>
        </p:txBody>
      </p:sp>
    </p:spTree>
    <p:extLst>
      <p:ext uri="{BB962C8B-B14F-4D97-AF65-F5344CB8AC3E}">
        <p14:creationId xmlns:p14="http://schemas.microsoft.com/office/powerpoint/2010/main" val="328531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If you have issues from here the 2 next options will fix the issue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err="1"/>
              <a:t>Immobilisation</a:t>
            </a:r>
            <a:r>
              <a:rPr lang="en-US"/>
              <a:t> – will sync the vehicles systems  - and can fix the issue </a:t>
            </a:r>
          </a:p>
          <a:p>
            <a:pPr marL="171450" indent="-171450">
              <a:buFont typeface="Arial" panose="020B0604020202020204" pitchFamily="34" charset="0"/>
              <a:buChar char="•"/>
            </a:pPr>
            <a:r>
              <a:rPr lang="en-US"/>
              <a:t>Get as built  - will get the get as built from the server and reload to the vehicle – we had to do this on this vehicle – </a:t>
            </a:r>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Wait time – there are also occasions when a 15 min wait will be required – Close all doors and wait 15 mins and test remotes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44</a:t>
            </a:fld>
            <a:endParaRPr lang="en-US"/>
          </a:p>
        </p:txBody>
      </p:sp>
    </p:spTree>
    <p:extLst>
      <p:ext uri="{BB962C8B-B14F-4D97-AF65-F5344CB8AC3E}">
        <p14:creationId xmlns:p14="http://schemas.microsoft.com/office/powerpoint/2010/main" val="4113867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KVM configuration complete – </a:t>
            </a:r>
          </a:p>
          <a:p>
            <a:pPr marL="0" indent="0">
              <a:buFont typeface="Arial" panose="020B0604020202020204" pitchFamily="34" charset="0"/>
              <a:buNone/>
            </a:pPr>
            <a:endParaRPr lang="en-US"/>
          </a:p>
          <a:p>
            <a:pPr marL="0" indent="0">
              <a:buFont typeface="Arial" panose="020B0604020202020204" pitchFamily="34" charset="0"/>
              <a:buNone/>
            </a:pPr>
            <a:r>
              <a:rPr lang="en-US"/>
              <a:t>Hit OK</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45</a:t>
            </a:fld>
            <a:endParaRPr lang="en-US"/>
          </a:p>
        </p:txBody>
      </p:sp>
    </p:spTree>
    <p:extLst>
      <p:ext uri="{BB962C8B-B14F-4D97-AF65-F5344CB8AC3E}">
        <p14:creationId xmlns:p14="http://schemas.microsoft.com/office/powerpoint/2010/main" val="1084988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46</a:t>
            </a:fld>
            <a:endParaRPr lang="en-US"/>
          </a:p>
        </p:txBody>
      </p:sp>
    </p:spTree>
    <p:extLst>
      <p:ext uri="{BB962C8B-B14F-4D97-AF65-F5344CB8AC3E}">
        <p14:creationId xmlns:p14="http://schemas.microsoft.com/office/powerpoint/2010/main" val="3517023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47</a:t>
            </a:fld>
            <a:endParaRPr lang="en-US"/>
          </a:p>
        </p:txBody>
      </p:sp>
    </p:spTree>
    <p:extLst>
      <p:ext uri="{BB962C8B-B14F-4D97-AF65-F5344CB8AC3E}">
        <p14:creationId xmlns:p14="http://schemas.microsoft.com/office/powerpoint/2010/main" val="384104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Auto locksmiths – increasing the vehicles you can program – Say yes when others can't do, including the dealerships  - case study – current issues with security stopping dealership and other tools adding a key, PLUTO gives this options to complete, commands the better pricing on jobs – Spare keys £750+ Lost keys £1600+</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Diagnostic expert – especially those that fully understand UDS protocol and codes, - Multimedia system not working – vehicle at dealership and many other garages (experts) over a 5-month period – Pluto fixed in 1 hour – client charged and was eager to pay £2000 for this service, client very much doubted it could be completed. – identified the issue using experience of UDS – understood the codes at point of failing, commands inputted to complete the task.</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Body shops, dealing with stolen and recovery, a huge amount of stolen JLR will have had the telematics remover, this can cause issues with even moving the vehicle, PLUTO can turn of the telematics so key programming can happen, also deal with crash data to get vehicles moving.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Garages, increase ability to deliver more services for prestige vehicles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5</a:t>
            </a:fld>
            <a:endParaRPr lang="en-US"/>
          </a:p>
        </p:txBody>
      </p:sp>
    </p:spTree>
    <p:extLst>
      <p:ext uri="{BB962C8B-B14F-4D97-AF65-F5344CB8AC3E}">
        <p14:creationId xmlns:p14="http://schemas.microsoft.com/office/powerpoint/2010/main" val="1371325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Key programming</a:t>
            </a:r>
          </a:p>
          <a:p>
            <a:pPr marL="171450" indent="-171450">
              <a:buFont typeface="Arial" panose="020B0604020202020204" pitchFamily="34" charset="0"/>
              <a:buChar char="•"/>
            </a:pPr>
            <a:r>
              <a:rPr lang="en-US"/>
              <a:t>Advanced coding and programming</a:t>
            </a:r>
          </a:p>
          <a:p>
            <a:pPr marL="171450" indent="-171450">
              <a:buFont typeface="Arial" panose="020B0604020202020204" pitchFamily="34" charset="0"/>
              <a:buChar char="•"/>
            </a:pPr>
            <a:r>
              <a:rPr lang="en-US"/>
              <a:t>Complete jobs others fail on</a:t>
            </a:r>
          </a:p>
          <a:p>
            <a:pPr marL="171450" indent="-171450">
              <a:buFont typeface="Arial" panose="020B0604020202020204" pitchFamily="34" charset="0"/>
              <a:buChar char="•"/>
            </a:pPr>
            <a:r>
              <a:rPr lang="en-US"/>
              <a:t>Be part of the 3D UK support network – </a:t>
            </a:r>
            <a:r>
              <a:rPr lang="en-US" err="1"/>
              <a:t>standardised</a:t>
            </a:r>
            <a:r>
              <a:rPr lang="en-US"/>
              <a:t> training for the auto locksmiths, with master class delivery, also further master classes in the pipeline on more complex work</a:t>
            </a:r>
          </a:p>
          <a:p>
            <a:pPr marL="171450" indent="-171450">
              <a:buFont typeface="Arial" panose="020B0604020202020204" pitchFamily="34" charset="0"/>
              <a:buChar char="•"/>
            </a:pPr>
            <a:r>
              <a:rPr lang="en-US"/>
              <a:t>The tool has regular updates and what couldn't be completed yesterday, may be able to complete today, several cases seen when this has happened, client back on board</a:t>
            </a:r>
          </a:p>
          <a:p>
            <a:pPr marL="171450" indent="-171450">
              <a:buFont typeface="Arial" panose="020B0604020202020204" pitchFamily="34" charset="0"/>
              <a:buChar char="•"/>
            </a:pPr>
            <a:r>
              <a:rPr lang="en-US"/>
              <a:t>Save client time, better service, increase reputationally locally and nationally for services others fail 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Allows you to say yes where others fail</a:t>
            </a:r>
          </a:p>
        </p:txBody>
      </p:sp>
      <p:sp>
        <p:nvSpPr>
          <p:cNvPr id="4" name="Slide Number Placeholder 3"/>
          <p:cNvSpPr>
            <a:spLocks noGrp="1"/>
          </p:cNvSpPr>
          <p:nvPr>
            <p:ph type="sldNum" sz="quarter" idx="5"/>
          </p:nvPr>
        </p:nvSpPr>
        <p:spPr/>
        <p:txBody>
          <a:bodyPr/>
          <a:lstStyle/>
          <a:p>
            <a:fld id="{594441AA-5AB4-D54B-8038-637ACEDA3982}" type="slidenum">
              <a:rPr lang="en-US" smtClean="0"/>
              <a:t>6</a:t>
            </a:fld>
            <a:endParaRPr lang="en-US"/>
          </a:p>
        </p:txBody>
      </p:sp>
    </p:spTree>
    <p:extLst>
      <p:ext uri="{BB962C8B-B14F-4D97-AF65-F5344CB8AC3E}">
        <p14:creationId xmlns:p14="http://schemas.microsoft.com/office/powerpoint/2010/main" val="218036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Let's look at the set up and the minimum requirements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DOIP = Diagnostics Over Internet Protocol </a:t>
            </a:r>
          </a:p>
        </p:txBody>
      </p:sp>
      <p:sp>
        <p:nvSpPr>
          <p:cNvPr id="4" name="Slide Number Placeholder 3"/>
          <p:cNvSpPr>
            <a:spLocks noGrp="1"/>
          </p:cNvSpPr>
          <p:nvPr>
            <p:ph type="sldNum" sz="quarter" idx="5"/>
          </p:nvPr>
        </p:nvSpPr>
        <p:spPr/>
        <p:txBody>
          <a:bodyPr/>
          <a:lstStyle/>
          <a:p>
            <a:fld id="{594441AA-5AB4-D54B-8038-637ACEDA3982}" type="slidenum">
              <a:rPr lang="en-US" smtClean="0"/>
              <a:t>7</a:t>
            </a:fld>
            <a:endParaRPr lang="en-US"/>
          </a:p>
        </p:txBody>
      </p:sp>
    </p:spTree>
    <p:extLst>
      <p:ext uri="{BB962C8B-B14F-4D97-AF65-F5344CB8AC3E}">
        <p14:creationId xmlns:p14="http://schemas.microsoft.com/office/powerpoint/2010/main" val="106485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Let's look at the set up and the minim requirements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PLUTO unit</a:t>
            </a:r>
          </a:p>
          <a:p>
            <a:pPr marL="171450" indent="-171450">
              <a:buFont typeface="Arial" panose="020B0604020202020204" pitchFamily="34" charset="0"/>
              <a:buChar char="•"/>
            </a:pPr>
            <a:r>
              <a:rPr lang="en-US"/>
              <a:t>Security USB</a:t>
            </a:r>
          </a:p>
          <a:p>
            <a:pPr marL="171450" indent="-171450">
              <a:buFont typeface="Arial" panose="020B0604020202020204" pitchFamily="34" charset="0"/>
              <a:buChar char="•"/>
            </a:pPr>
            <a:r>
              <a:rPr lang="en-US"/>
              <a:t>Part checked KVM</a:t>
            </a:r>
          </a:p>
          <a:p>
            <a:pPr marL="171450" indent="-171450">
              <a:buFont typeface="Arial" panose="020B0604020202020204" pitchFamily="34" charset="0"/>
              <a:buChar char="•"/>
            </a:pPr>
            <a:r>
              <a:rPr lang="en-US"/>
              <a:t>2 x KEYS (PEPS – NON PEPS)</a:t>
            </a:r>
          </a:p>
          <a:p>
            <a:pPr marL="171450" indent="-171450">
              <a:buFont typeface="Arial" panose="020B0604020202020204" pitchFamily="34" charset="0"/>
              <a:buChar char="•"/>
            </a:pPr>
            <a:r>
              <a:rPr lang="en-US"/>
              <a:t>Solid internet reception </a:t>
            </a:r>
          </a:p>
          <a:p>
            <a:pPr marL="171450" indent="-171450">
              <a:buFont typeface="Arial" panose="020B0604020202020204" pitchFamily="34" charset="0"/>
              <a:buChar char="•"/>
            </a:pPr>
            <a:r>
              <a:rPr lang="en-US"/>
              <a:t>Battery support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8</a:t>
            </a:fld>
            <a:endParaRPr lang="en-US"/>
          </a:p>
        </p:txBody>
      </p:sp>
    </p:spTree>
    <p:extLst>
      <p:ext uri="{BB962C8B-B14F-4D97-AF65-F5344CB8AC3E}">
        <p14:creationId xmlns:p14="http://schemas.microsoft.com/office/powerpoint/2010/main" val="157011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Let's look at the set up and the minim requirements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PLUTO unit</a:t>
            </a:r>
          </a:p>
          <a:p>
            <a:pPr marL="171450" indent="-171450">
              <a:buFont typeface="Arial" panose="020B0604020202020204" pitchFamily="34" charset="0"/>
              <a:buChar char="•"/>
            </a:pPr>
            <a:r>
              <a:rPr lang="en-US"/>
              <a:t>Security USB</a:t>
            </a:r>
          </a:p>
          <a:p>
            <a:pPr marL="171450" indent="-171450">
              <a:buFont typeface="Arial" panose="020B0604020202020204" pitchFamily="34" charset="0"/>
              <a:buChar char="•"/>
            </a:pPr>
            <a:r>
              <a:rPr lang="en-US"/>
              <a:t>Part checked KVM</a:t>
            </a:r>
          </a:p>
          <a:p>
            <a:pPr marL="171450" indent="-171450">
              <a:buFont typeface="Arial" panose="020B0604020202020204" pitchFamily="34" charset="0"/>
              <a:buChar char="•"/>
            </a:pPr>
            <a:r>
              <a:rPr lang="en-US"/>
              <a:t>2 x KEYS (PEPS – NON PEPS)</a:t>
            </a:r>
          </a:p>
          <a:p>
            <a:pPr marL="171450" indent="-171450">
              <a:buFont typeface="Arial" panose="020B0604020202020204" pitchFamily="34" charset="0"/>
              <a:buChar char="•"/>
            </a:pPr>
            <a:r>
              <a:rPr lang="en-US"/>
              <a:t>Solid internet reception </a:t>
            </a:r>
          </a:p>
          <a:p>
            <a:pPr marL="171450" indent="-171450">
              <a:buFont typeface="Arial" panose="020B0604020202020204" pitchFamily="34" charset="0"/>
              <a:buChar char="•"/>
            </a:pPr>
            <a:r>
              <a:rPr lang="en-US"/>
              <a:t>Battery support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94441AA-5AB4-D54B-8038-637ACEDA3982}" type="slidenum">
              <a:rPr lang="en-US" smtClean="0"/>
              <a:t>9</a:t>
            </a:fld>
            <a:endParaRPr lang="en-US"/>
          </a:p>
        </p:txBody>
      </p:sp>
    </p:spTree>
    <p:extLst>
      <p:ext uri="{BB962C8B-B14F-4D97-AF65-F5344CB8AC3E}">
        <p14:creationId xmlns:p14="http://schemas.microsoft.com/office/powerpoint/2010/main" val="2307718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6CE7D5-CF57-46EF-B807-FDD0502418D4}"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6CE7D5-CF57-46EF-B807-FDD0502418D4}"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6CE7D5-CF57-46EF-B807-FDD0502418D4}"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6CE7D5-CF57-46EF-B807-FDD0502418D4}"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6CE7D5-CF57-46EF-B807-FDD0502418D4}"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6CE7D5-CF57-46EF-B807-FDD0502418D4}" type="datetimeFigureOut">
              <a:rPr lang="en-GB" smtClean="0"/>
              <a:t>20/05/2024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6CE7D5-CF57-46EF-B807-FDD0502418D4}" type="datetimeFigureOut">
              <a:rPr lang="en-GB" smtClean="0"/>
              <a:t>20/05/2024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20/05/2024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20/05/2024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5.png"/><Relationship Id="rId7"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svg"/><Relationship Id="rId4" Type="http://schemas.openxmlformats.org/officeDocument/2006/relationships/image" Target="../media/image9.pn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9.png"/><Relationship Id="rId9" Type="http://schemas.openxmlformats.org/officeDocument/2006/relationships/image" Target="../media/image4.sv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9.png"/><Relationship Id="rId7"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emf"/><Relationship Id="rId11" Type="http://schemas.openxmlformats.org/officeDocument/2006/relationships/image" Target="../media/image8.png"/><Relationship Id="rId5" Type="http://schemas.openxmlformats.org/officeDocument/2006/relationships/image" Target="../media/image14.emf"/><Relationship Id="rId10" Type="http://schemas.openxmlformats.org/officeDocument/2006/relationships/image" Target="../media/image4.svg"/><Relationship Id="rId4" Type="http://schemas.openxmlformats.org/officeDocument/2006/relationships/image" Target="../media/image13.emf"/><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50.png"/><Relationship Id="rId4" Type="http://schemas.openxmlformats.org/officeDocument/2006/relationships/image" Target="../media/image9.png"/><Relationship Id="rId9" Type="http://schemas.openxmlformats.org/officeDocument/2006/relationships/image" Target="../media/image4.sv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emf"/><Relationship Id="rId5" Type="http://schemas.openxmlformats.org/officeDocument/2006/relationships/image" Target="../media/image16.emf"/><Relationship Id="rId10" Type="http://schemas.openxmlformats.org/officeDocument/2006/relationships/image" Target="../media/image4.svg"/><Relationship Id="rId4" Type="http://schemas.openxmlformats.org/officeDocument/2006/relationships/image" Target="../media/image13.emf"/><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9.png"/><Relationship Id="rId7" Type="http://schemas.openxmlformats.org/officeDocument/2006/relationships/image" Target="../media/image21.emf"/><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emf"/><Relationship Id="rId11" Type="http://schemas.openxmlformats.org/officeDocument/2006/relationships/image" Target="../media/image4.svg"/><Relationship Id="rId5" Type="http://schemas.openxmlformats.org/officeDocument/2006/relationships/image" Target="../media/image20.emf"/><Relationship Id="rId10" Type="http://schemas.openxmlformats.org/officeDocument/2006/relationships/image" Target="../media/image3.png"/><Relationship Id="rId4" Type="http://schemas.openxmlformats.org/officeDocument/2006/relationships/image" Target="../media/image18.emf"/><Relationship Id="rId9"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4.emf"/><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6.emf"/><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C3666-FF1C-CDEB-92C3-2E435774A7C9}"/>
              </a:ext>
            </a:extLst>
          </p:cNvPr>
          <p:cNvPicPr>
            <a:picLocks noChangeAspect="1"/>
          </p:cNvPicPr>
          <p:nvPr/>
        </p:nvPicPr>
        <p:blipFill rotWithShape="1">
          <a:blip r:embed="rId3"/>
          <a:srcRect l="28196" t="7722" r="28196" b="6797"/>
          <a:stretch/>
        </p:blipFill>
        <p:spPr>
          <a:xfrm>
            <a:off x="0" y="-25491"/>
            <a:ext cx="12192000" cy="6932951"/>
          </a:xfrm>
          <a:prstGeom prst="rect">
            <a:avLst/>
          </a:prstGeom>
          <a:effectLst>
            <a:glow rad="228600">
              <a:schemeClr val="accent5">
                <a:satMod val="175000"/>
                <a:alpha val="40000"/>
              </a:schemeClr>
            </a:glow>
          </a:effectLst>
        </p:spPr>
      </p:pic>
      <p:sp>
        <p:nvSpPr>
          <p:cNvPr id="2" name="TextBox 1">
            <a:extLst>
              <a:ext uri="{FF2B5EF4-FFF2-40B4-BE49-F238E27FC236}">
                <a16:creationId xmlns:a16="http://schemas.microsoft.com/office/drawing/2014/main" id="{091FE13A-FEFC-7A9C-6204-848E94FA676A}"/>
              </a:ext>
            </a:extLst>
          </p:cNvPr>
          <p:cNvSpPr txBox="1"/>
          <p:nvPr/>
        </p:nvSpPr>
        <p:spPr>
          <a:xfrm>
            <a:off x="7572407" y="3297946"/>
            <a:ext cx="473404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i="0" dirty="0">
                <a:solidFill>
                  <a:schemeClr val="bg1">
                    <a:lumMod val="85000"/>
                  </a:schemeClr>
                </a:solidFill>
                <a:effectLst/>
                <a:cs typeface="Arial" panose="020B0604020202020204" pitchFamily="34" charset="0"/>
              </a:rPr>
              <a:t>O</a:t>
            </a:r>
            <a:r>
              <a:rPr lang="en-US" b="1" i="0" dirty="0">
                <a:solidFill>
                  <a:schemeClr val="bg1">
                    <a:lumMod val="85000"/>
                  </a:schemeClr>
                </a:solidFill>
                <a:effectLst/>
                <a:cs typeface="Arial" panose="020B0604020202020204" pitchFamily="34" charset="0"/>
              </a:rPr>
              <a:t>to </a:t>
            </a:r>
            <a:r>
              <a:rPr lang="tr-TR" b="1" i="0" dirty="0">
                <a:solidFill>
                  <a:schemeClr val="bg1">
                    <a:lumMod val="85000"/>
                  </a:schemeClr>
                </a:solidFill>
                <a:effectLst/>
                <a:cs typeface="Arial" panose="020B0604020202020204" pitchFamily="34" charset="0"/>
              </a:rPr>
              <a:t>A</a:t>
            </a:r>
            <a:r>
              <a:rPr lang="en-US" b="1" i="0" dirty="0" err="1">
                <a:solidFill>
                  <a:schemeClr val="bg1">
                    <a:lumMod val="85000"/>
                  </a:schemeClr>
                </a:solidFill>
                <a:effectLst/>
                <a:cs typeface="Arial" panose="020B0604020202020204" pitchFamily="34" charset="0"/>
              </a:rPr>
              <a:t>nahtar</a:t>
            </a:r>
            <a:r>
              <a:rPr lang="en-US" b="1" i="0" dirty="0">
                <a:solidFill>
                  <a:schemeClr val="bg1">
                    <a:lumMod val="85000"/>
                  </a:schemeClr>
                </a:solidFill>
                <a:effectLst/>
                <a:cs typeface="Arial" panose="020B0604020202020204" pitchFamily="34" charset="0"/>
              </a:rPr>
              <a:t> </a:t>
            </a:r>
            <a:r>
              <a:rPr lang="en-US" b="1" i="0" dirty="0" err="1">
                <a:solidFill>
                  <a:schemeClr val="bg1">
                    <a:lumMod val="85000"/>
                  </a:schemeClr>
                </a:solidFill>
                <a:effectLst/>
                <a:cs typeface="Arial" panose="020B0604020202020204" pitchFamily="34" charset="0"/>
              </a:rPr>
              <a:t>ithalat</a:t>
            </a:r>
            <a:r>
              <a:rPr lang="en-US" b="1" i="0" dirty="0">
                <a:solidFill>
                  <a:schemeClr val="bg1">
                    <a:lumMod val="85000"/>
                  </a:schemeClr>
                </a:solidFill>
                <a:effectLst/>
                <a:cs typeface="Arial" panose="020B0604020202020204" pitchFamily="34" charset="0"/>
              </a:rPr>
              <a:t> </a:t>
            </a:r>
            <a:r>
              <a:rPr lang="en-US" b="1" i="0" dirty="0" err="1">
                <a:solidFill>
                  <a:schemeClr val="bg1">
                    <a:lumMod val="85000"/>
                  </a:schemeClr>
                </a:solidFill>
                <a:effectLst/>
                <a:cs typeface="Arial" panose="020B0604020202020204" pitchFamily="34" charset="0"/>
              </a:rPr>
              <a:t>ve</a:t>
            </a:r>
            <a:r>
              <a:rPr lang="en-US" b="1" i="0" dirty="0">
                <a:solidFill>
                  <a:schemeClr val="bg1">
                    <a:lumMod val="85000"/>
                  </a:schemeClr>
                </a:solidFill>
                <a:effectLst/>
                <a:cs typeface="Arial" panose="020B0604020202020204" pitchFamily="34" charset="0"/>
              </a:rPr>
              <a:t> </a:t>
            </a:r>
            <a:r>
              <a:rPr lang="en-US" b="1" i="0" dirty="0" err="1">
                <a:solidFill>
                  <a:schemeClr val="bg1">
                    <a:lumMod val="85000"/>
                  </a:schemeClr>
                </a:solidFill>
                <a:effectLst/>
                <a:cs typeface="Arial" panose="020B0604020202020204" pitchFamily="34" charset="0"/>
              </a:rPr>
              <a:t>toptan</a:t>
            </a:r>
            <a:r>
              <a:rPr lang="en-US" b="1" i="0" dirty="0">
                <a:solidFill>
                  <a:schemeClr val="bg1">
                    <a:lumMod val="85000"/>
                  </a:schemeClr>
                </a:solidFill>
                <a:effectLst/>
                <a:cs typeface="Arial" panose="020B0604020202020204" pitchFamily="34" charset="0"/>
              </a:rPr>
              <a:t> </a:t>
            </a:r>
            <a:r>
              <a:rPr lang="en-US" b="1" i="0" dirty="0" err="1">
                <a:solidFill>
                  <a:schemeClr val="bg1">
                    <a:lumMod val="85000"/>
                  </a:schemeClr>
                </a:solidFill>
                <a:effectLst/>
                <a:cs typeface="Arial" panose="020B0604020202020204" pitchFamily="34" charset="0"/>
              </a:rPr>
              <a:t>ticaret</a:t>
            </a:r>
            <a:endParaRPr kumimoji="0" lang="en-GB" b="1" i="0" u="none" strike="noStrike" kern="1200" cap="none" spc="0" normalizeH="0" baseline="0" noProof="0" dirty="0">
              <a:ln>
                <a:noFill/>
              </a:ln>
              <a:solidFill>
                <a:schemeClr val="bg1">
                  <a:lumMod val="85000"/>
                </a:schemeClr>
              </a:solidFill>
              <a:effectLst/>
              <a:uLnTx/>
              <a:uFillTx/>
              <a:cs typeface="Arial" panose="020B0604020202020204" pitchFamily="34" charset="0"/>
            </a:endParaRPr>
          </a:p>
        </p:txBody>
      </p:sp>
      <p:cxnSp>
        <p:nvCxnSpPr>
          <p:cNvPr id="4" name="Straight Connector 3">
            <a:extLst>
              <a:ext uri="{FF2B5EF4-FFF2-40B4-BE49-F238E27FC236}">
                <a16:creationId xmlns:a16="http://schemas.microsoft.com/office/drawing/2014/main" id="{40021C29-5C6F-1950-2DF8-0286F7ECD808}"/>
              </a:ext>
            </a:extLst>
          </p:cNvPr>
          <p:cNvCxnSpPr/>
          <p:nvPr/>
        </p:nvCxnSpPr>
        <p:spPr>
          <a:xfrm>
            <a:off x="7158721" y="2753407"/>
            <a:ext cx="0" cy="1458410"/>
          </a:xfrm>
          <a:prstGeom prst="line">
            <a:avLst/>
          </a:prstGeom>
          <a:ln w="28575">
            <a:solidFill>
              <a:srgbClr val="8A949E"/>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A62B9439-930C-40FB-AEE6-76DB737BD790}"/>
              </a:ext>
            </a:extLst>
          </p:cNvPr>
          <p:cNvSpPr/>
          <p:nvPr/>
        </p:nvSpPr>
        <p:spPr>
          <a:xfrm>
            <a:off x="3534508" y="5637597"/>
            <a:ext cx="4967654" cy="584775"/>
          </a:xfrm>
          <a:prstGeom prst="roundRect">
            <a:avLst/>
          </a:prstGeom>
          <a:noFill/>
          <a:ln w="19050" cap="flat" cmpd="sng" algn="ctr">
            <a:solidFill>
              <a:srgbClr val="249FC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pic>
        <p:nvPicPr>
          <p:cNvPr id="6" name="Picture 5">
            <a:extLst>
              <a:ext uri="{FF2B5EF4-FFF2-40B4-BE49-F238E27FC236}">
                <a16:creationId xmlns:a16="http://schemas.microsoft.com/office/drawing/2014/main" id="{3EFB7BBC-B387-42FF-BB19-63D538186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31" y="2534935"/>
            <a:ext cx="5802507" cy="1526022"/>
          </a:xfrm>
          <a:prstGeom prst="rect">
            <a:avLst/>
          </a:prstGeom>
        </p:spPr>
      </p:pic>
      <p:pic>
        <p:nvPicPr>
          <p:cNvPr id="9" name="Graphic 8">
            <a:extLst>
              <a:ext uri="{FF2B5EF4-FFF2-40B4-BE49-F238E27FC236}">
                <a16:creationId xmlns:a16="http://schemas.microsoft.com/office/drawing/2014/main" id="{C76B9077-F49A-4818-80F1-368ED780BB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598" t="345" r="4685" b="76769"/>
          <a:stretch/>
        </p:blipFill>
        <p:spPr>
          <a:xfrm>
            <a:off x="0" y="6766911"/>
            <a:ext cx="12192000" cy="182177"/>
          </a:xfrm>
          <a:prstGeom prst="rect">
            <a:avLst/>
          </a:prstGeom>
          <a:effectLst>
            <a:glow rad="101600">
              <a:schemeClr val="accent5">
                <a:satMod val="175000"/>
                <a:alpha val="40000"/>
              </a:schemeClr>
            </a:glow>
          </a:effectLst>
        </p:spPr>
      </p:pic>
      <p:sp>
        <p:nvSpPr>
          <p:cNvPr id="7" name="TextBox 6">
            <a:extLst>
              <a:ext uri="{FF2B5EF4-FFF2-40B4-BE49-F238E27FC236}">
                <a16:creationId xmlns:a16="http://schemas.microsoft.com/office/drawing/2014/main" id="{65840045-AF93-408F-AE1E-254D93A65B67}"/>
              </a:ext>
            </a:extLst>
          </p:cNvPr>
          <p:cNvSpPr txBox="1"/>
          <p:nvPr/>
        </p:nvSpPr>
        <p:spPr>
          <a:xfrm>
            <a:off x="3639908" y="5637597"/>
            <a:ext cx="4734042"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200" b="1" i="0" dirty="0">
                <a:solidFill>
                  <a:schemeClr val="bg1">
                    <a:lumMod val="85000"/>
                  </a:schemeClr>
                </a:solidFill>
                <a:effectLst/>
                <a:cs typeface="Arial" panose="020B0604020202020204" pitchFamily="34" charset="0"/>
              </a:rPr>
              <a:t>WWW.AANAHTAR.COM.TR</a:t>
            </a:r>
            <a:endParaRPr kumimoji="0" lang="en-GB" sz="3200" b="1" i="0" u="none" strike="noStrike" kern="1200" cap="none" spc="0" normalizeH="0" baseline="0" noProof="0" dirty="0">
              <a:ln>
                <a:noFill/>
              </a:ln>
              <a:solidFill>
                <a:schemeClr val="bg1">
                  <a:lumMod val="85000"/>
                </a:schemeClr>
              </a:solidFill>
              <a:effectLst/>
              <a:uLnTx/>
              <a:uFillTx/>
              <a:cs typeface="Arial" panose="020B0604020202020204" pitchFamily="34" charset="0"/>
            </a:endParaRPr>
          </a:p>
        </p:txBody>
      </p:sp>
      <p:pic>
        <p:nvPicPr>
          <p:cNvPr id="8" name="Picture 7">
            <a:extLst>
              <a:ext uri="{FF2B5EF4-FFF2-40B4-BE49-F238E27FC236}">
                <a16:creationId xmlns:a16="http://schemas.microsoft.com/office/drawing/2014/main" id="{33C36B1B-054A-4F04-9436-1928A13837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866" y="326313"/>
            <a:ext cx="3829422" cy="2552948"/>
          </a:xfrm>
          <a:prstGeom prst="rect">
            <a:avLst/>
          </a:prstGeom>
        </p:spPr>
      </p:pic>
    </p:spTree>
    <p:extLst>
      <p:ext uri="{BB962C8B-B14F-4D97-AF65-F5344CB8AC3E}">
        <p14:creationId xmlns:p14="http://schemas.microsoft.com/office/powerpoint/2010/main" val="76410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8294" y="0"/>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6082" y="-300491"/>
            <a:ext cx="1367624" cy="1367624"/>
          </a:xfrm>
          <a:prstGeom prst="rect">
            <a:avLst/>
          </a:prstGeom>
        </p:spPr>
      </p:pic>
      <p:pic>
        <p:nvPicPr>
          <p:cNvPr id="1026" name="Picture 2">
            <a:extLst>
              <a:ext uri="{FF2B5EF4-FFF2-40B4-BE49-F238E27FC236}">
                <a16:creationId xmlns:a16="http://schemas.microsoft.com/office/drawing/2014/main" id="{9E44E0FA-EA44-64BD-3724-E3FC70663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27" y="903434"/>
            <a:ext cx="10706533" cy="56444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9C0CECBC-309E-84D3-C8FE-89C4880B961A}"/>
              </a:ext>
            </a:extLst>
          </p:cNvPr>
          <p:cNvSpPr/>
          <p:nvPr/>
        </p:nvSpPr>
        <p:spPr>
          <a:xfrm>
            <a:off x="1237673" y="1311564"/>
            <a:ext cx="932872" cy="21243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4AC871C-5B34-4716-A71E-B5658F3FE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12" name="Graphic 11">
            <a:extLst>
              <a:ext uri="{FF2B5EF4-FFF2-40B4-BE49-F238E27FC236}">
                <a16:creationId xmlns:a16="http://schemas.microsoft.com/office/drawing/2014/main" id="{D6040A0A-77A0-4DDA-B30A-B767F2A4C8F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13109"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420895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8294" y="0"/>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6082" y="-300491"/>
            <a:ext cx="1367624" cy="1367624"/>
          </a:xfrm>
          <a:prstGeom prst="rect">
            <a:avLst/>
          </a:prstGeom>
        </p:spPr>
      </p:pic>
      <p:pic>
        <p:nvPicPr>
          <p:cNvPr id="6146" name="Picture 2">
            <a:extLst>
              <a:ext uri="{FF2B5EF4-FFF2-40B4-BE49-F238E27FC236}">
                <a16:creationId xmlns:a16="http://schemas.microsoft.com/office/drawing/2014/main" id="{3A5C2A35-C3B3-9D9D-4F91-CEBA70E5A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94" y="1021752"/>
            <a:ext cx="10871200" cy="5512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2A8B3B-1424-4703-A607-5C4DA3D5B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705E192F-7995-48BD-8DF6-9030A9B5E73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263976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8294" y="0"/>
            <a:ext cx="12166466"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6082" y="0"/>
            <a:ext cx="1367624" cy="1367624"/>
          </a:xfrm>
          <a:prstGeom prst="rect">
            <a:avLst/>
          </a:prstGeom>
        </p:spPr>
      </p:pic>
      <p:pic>
        <p:nvPicPr>
          <p:cNvPr id="5128" name="Picture 8">
            <a:extLst>
              <a:ext uri="{FF2B5EF4-FFF2-40B4-BE49-F238E27FC236}">
                <a16:creationId xmlns:a16="http://schemas.microsoft.com/office/drawing/2014/main" id="{8EAA2A7A-4B85-B435-3BE4-9372FAAC1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51" y="1012068"/>
            <a:ext cx="10343592" cy="54818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59602A8-47BB-4986-857B-9F0718DC3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CB69B42A-27F9-46EF-9B0F-1F5DBB5421E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2117363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8294" y="0"/>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6082" y="-300491"/>
            <a:ext cx="1367624" cy="1367624"/>
          </a:xfrm>
          <a:prstGeom prst="rect">
            <a:avLst/>
          </a:prstGeom>
        </p:spPr>
      </p:pic>
      <p:pic>
        <p:nvPicPr>
          <p:cNvPr id="4098" name="Picture 2">
            <a:extLst>
              <a:ext uri="{FF2B5EF4-FFF2-40B4-BE49-F238E27FC236}">
                <a16:creationId xmlns:a16="http://schemas.microsoft.com/office/drawing/2014/main" id="{73B68F55-4691-9C67-2B86-D01FB1A75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582" y="1046751"/>
            <a:ext cx="10359423" cy="5487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15C5AB-F74C-46E6-8850-0050BCCE1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2E15835A-69AA-431A-8749-4C5D93F0EBA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4027962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8294" y="-114300"/>
            <a:ext cx="12192000" cy="6972300"/>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6082" y="0"/>
            <a:ext cx="1367624" cy="1367624"/>
          </a:xfrm>
          <a:prstGeom prst="rect">
            <a:avLst/>
          </a:prstGeom>
        </p:spPr>
      </p:pic>
      <p:pic>
        <p:nvPicPr>
          <p:cNvPr id="3074" name="Picture 2">
            <a:extLst>
              <a:ext uri="{FF2B5EF4-FFF2-40B4-BE49-F238E27FC236}">
                <a16:creationId xmlns:a16="http://schemas.microsoft.com/office/drawing/2014/main" id="{50FC5123-D4CC-70AB-2542-34A1CE067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824" y="1152476"/>
            <a:ext cx="10086352" cy="53303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F303B3-5BA1-44DA-87AF-D7365E552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4E3D84B8-7CDB-4268-A213-3BA70EA5BBD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9525" y="6681141"/>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2090678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6082" y="-300491"/>
            <a:ext cx="1367624" cy="1367624"/>
          </a:xfrm>
          <a:prstGeom prst="rect">
            <a:avLst/>
          </a:prstGeom>
        </p:spPr>
      </p:pic>
      <p:pic>
        <p:nvPicPr>
          <p:cNvPr id="2050" name="Picture 2">
            <a:extLst>
              <a:ext uri="{FF2B5EF4-FFF2-40B4-BE49-F238E27FC236}">
                <a16:creationId xmlns:a16="http://schemas.microsoft.com/office/drawing/2014/main" id="{09196DDE-506B-BE65-F839-69640279A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607" y="984492"/>
            <a:ext cx="10378786" cy="54584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16F5C20-45EC-4595-B2A9-390C49465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2E1338C5-60A3-493D-84F4-BC83067277C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971898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7613"/>
            <a:ext cx="12192000" cy="6705740"/>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6082" y="-89186"/>
            <a:ext cx="1367624" cy="1367624"/>
          </a:xfrm>
          <a:prstGeom prst="rect">
            <a:avLst/>
          </a:prstGeom>
        </p:spPr>
      </p:pic>
      <p:pic>
        <p:nvPicPr>
          <p:cNvPr id="14340" name="Picture 4">
            <a:extLst>
              <a:ext uri="{FF2B5EF4-FFF2-40B4-BE49-F238E27FC236}">
                <a16:creationId xmlns:a16="http://schemas.microsoft.com/office/drawing/2014/main" id="{F6B866F4-8365-84B6-57C7-CC056673B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56" y="1006506"/>
            <a:ext cx="9986098" cy="56916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33192D-4092-4F76-9F0D-76825ED50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34FF1470-3D81-418B-A93A-7A10973985C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29085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0" y="0"/>
            <a:ext cx="12200294"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6082" y="-300491"/>
            <a:ext cx="1367624" cy="1367624"/>
          </a:xfrm>
          <a:prstGeom prst="rect">
            <a:avLst/>
          </a:prstGeom>
        </p:spPr>
      </p:pic>
      <p:pic>
        <p:nvPicPr>
          <p:cNvPr id="1026" name="Picture 2">
            <a:extLst>
              <a:ext uri="{FF2B5EF4-FFF2-40B4-BE49-F238E27FC236}">
                <a16:creationId xmlns:a16="http://schemas.microsoft.com/office/drawing/2014/main" id="{37463FCC-D4AC-AC25-5C43-31CBE10D8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478" y="1171254"/>
            <a:ext cx="10023043" cy="52925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44A3E60-9A7C-49F0-930F-7171C7DDE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18EC5364-553A-45A5-819E-733EB9A1AA9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65005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6082" y="100769"/>
            <a:ext cx="1367624" cy="1367624"/>
          </a:xfrm>
          <a:prstGeom prst="rect">
            <a:avLst/>
          </a:prstGeom>
        </p:spPr>
      </p:pic>
      <p:pic>
        <p:nvPicPr>
          <p:cNvPr id="13314" name="Picture 2">
            <a:extLst>
              <a:ext uri="{FF2B5EF4-FFF2-40B4-BE49-F238E27FC236}">
                <a16:creationId xmlns:a16="http://schemas.microsoft.com/office/drawing/2014/main" id="{3F2EE68B-B72D-0490-9048-E4798B76B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237" y="1018952"/>
            <a:ext cx="10327843" cy="5444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24A6AF7-21A6-46EA-8290-C61861772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10" name="Graphic 9">
            <a:extLst>
              <a:ext uri="{FF2B5EF4-FFF2-40B4-BE49-F238E27FC236}">
                <a16:creationId xmlns:a16="http://schemas.microsoft.com/office/drawing/2014/main" id="{66D920D5-DB70-4DA9-94AE-600F8D325F7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554872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12290" name="Picture 2">
            <a:extLst>
              <a:ext uri="{FF2B5EF4-FFF2-40B4-BE49-F238E27FC236}">
                <a16:creationId xmlns:a16="http://schemas.microsoft.com/office/drawing/2014/main" id="{F399CC37-7C5A-6B3B-E7C6-1095D0B3F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54" y="939084"/>
            <a:ext cx="10453976" cy="55246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BBBE7D0-D8A6-4DD2-8A4B-D539CE959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A55299D5-6BD0-4825-9655-7AECBE6FBE8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198426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C3666-FF1C-CDEB-92C3-2E435774A7C9}"/>
              </a:ext>
            </a:extLst>
          </p:cNvPr>
          <p:cNvPicPr>
            <a:picLocks noChangeAspect="1"/>
          </p:cNvPicPr>
          <p:nvPr/>
        </p:nvPicPr>
        <p:blipFill rotWithShape="1">
          <a:blip r:embed="rId3"/>
          <a:srcRect l="28196" t="7722" r="28196" b="6797"/>
          <a:stretch/>
        </p:blipFill>
        <p:spPr>
          <a:xfrm>
            <a:off x="-9832" y="-175681"/>
            <a:ext cx="12192000" cy="7033681"/>
          </a:xfrm>
          <a:prstGeom prst="rect">
            <a:avLst/>
          </a:prstGeom>
          <a:effectLst>
            <a:glow rad="101600">
              <a:schemeClr val="accent5">
                <a:satMod val="175000"/>
                <a:alpha val="40000"/>
              </a:schemeClr>
            </a:glow>
          </a:effectLst>
        </p:spPr>
      </p:pic>
      <p:pic>
        <p:nvPicPr>
          <p:cNvPr id="3" name="Picture 2">
            <a:extLst>
              <a:ext uri="{FF2B5EF4-FFF2-40B4-BE49-F238E27FC236}">
                <a16:creationId xmlns:a16="http://schemas.microsoft.com/office/drawing/2014/main" id="{B79BF6C2-AC25-BEEE-A5D1-AFF760A3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4752" y="-175681"/>
            <a:ext cx="1567247" cy="156724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98CAC7C-39E2-F61A-F00C-0DEBDCB564BB}"/>
              </a:ext>
            </a:extLst>
          </p:cNvPr>
          <p:cNvSpPr>
            <a:spLocks noGrp="1"/>
          </p:cNvSpPr>
          <p:nvPr>
            <p:ph type="title"/>
          </p:nvPr>
        </p:nvSpPr>
        <p:spPr>
          <a:xfrm>
            <a:off x="3208993" y="435346"/>
            <a:ext cx="5774013" cy="646331"/>
          </a:xfrm>
        </p:spPr>
        <p:txBody>
          <a:bodyPr wrap="square">
            <a:spAutoFit/>
          </a:bodyPr>
          <a:lstStyle/>
          <a:p>
            <a:pPr algn="ctr"/>
            <a:r>
              <a:rPr lang="en-US" sz="4000" b="1" dirty="0">
                <a:solidFill>
                  <a:srgbClr val="249FCD"/>
                </a:solidFill>
                <a:latin typeface="ITC Avant Garde Pro Md"/>
                <a:cs typeface="Calibri"/>
              </a:rPr>
              <a:t>PLUTO JLR</a:t>
            </a:r>
          </a:p>
        </p:txBody>
      </p:sp>
      <p:pic>
        <p:nvPicPr>
          <p:cNvPr id="6" name="Picture 5">
            <a:extLst>
              <a:ext uri="{FF2B5EF4-FFF2-40B4-BE49-F238E27FC236}">
                <a16:creationId xmlns:a16="http://schemas.microsoft.com/office/drawing/2014/main" id="{440DC096-14F9-5BE6-6FC4-D2961285E6E1}"/>
              </a:ext>
            </a:extLst>
          </p:cNvPr>
          <p:cNvPicPr>
            <a:picLocks noChangeAspect="1"/>
          </p:cNvPicPr>
          <p:nvPr/>
        </p:nvPicPr>
        <p:blipFill>
          <a:blip r:embed="rId5"/>
          <a:stretch>
            <a:fillRect/>
          </a:stretch>
        </p:blipFill>
        <p:spPr>
          <a:xfrm>
            <a:off x="4334358" y="637848"/>
            <a:ext cx="3523283" cy="4707923"/>
          </a:xfrm>
          <a:prstGeom prst="rect">
            <a:avLst/>
          </a:prstGeom>
        </p:spPr>
      </p:pic>
      <p:sp>
        <p:nvSpPr>
          <p:cNvPr id="7" name="TextBox 6">
            <a:extLst>
              <a:ext uri="{FF2B5EF4-FFF2-40B4-BE49-F238E27FC236}">
                <a16:creationId xmlns:a16="http://schemas.microsoft.com/office/drawing/2014/main" id="{A6B60E5F-2C61-60F5-B472-D0580EF66E5B}"/>
              </a:ext>
            </a:extLst>
          </p:cNvPr>
          <p:cNvSpPr txBox="1"/>
          <p:nvPr/>
        </p:nvSpPr>
        <p:spPr>
          <a:xfrm>
            <a:off x="3850519" y="5142934"/>
            <a:ext cx="4490957" cy="1077218"/>
          </a:xfrm>
          <a:prstGeom prst="rect">
            <a:avLst/>
          </a:prstGeom>
          <a:noFill/>
        </p:spPr>
        <p:txBody>
          <a:bodyPr wrap="square" lIns="91440" tIns="45720" rIns="91440" bIns="45720" rtlCol="0" anchor="t">
            <a:spAutoFit/>
          </a:bodyPr>
          <a:lstStyle/>
          <a:p>
            <a:pPr algn="ctr" rtl="0"/>
            <a:r>
              <a:rPr lang="en-US" sz="1600" dirty="0">
                <a:solidFill>
                  <a:schemeClr val="bg1"/>
                </a:solidFill>
                <a:effectLst/>
                <a:latin typeface="ITC Avant Garde Pro Bk" panose="020B0502020202020204" pitchFamily="34" charset="77"/>
              </a:rPr>
              <a:t>PLUTO JLR Full Package For Land Rover and Jaguar </a:t>
            </a:r>
            <a:r>
              <a:rPr lang="en-US" sz="1600" dirty="0">
                <a:solidFill>
                  <a:srgbClr val="249FCD"/>
                </a:solidFill>
                <a:effectLst/>
                <a:latin typeface="ITC Avant Garde Pro Bk" panose="020B0502020202020204" pitchFamily="34" charset="77"/>
              </a:rPr>
              <a:t>2017-202</a:t>
            </a:r>
            <a:r>
              <a:rPr lang="tr-TR" sz="1600" dirty="0">
                <a:solidFill>
                  <a:srgbClr val="249FCD"/>
                </a:solidFill>
                <a:effectLst/>
                <a:latin typeface="ITC Avant Garde Pro Bk" panose="020B0502020202020204" pitchFamily="34" charset="77"/>
              </a:rPr>
              <a:t>4</a:t>
            </a:r>
            <a:endParaRPr lang="en-US" sz="1600" dirty="0">
              <a:solidFill>
                <a:srgbClr val="249FCD"/>
              </a:solidFill>
              <a:effectLst/>
              <a:latin typeface="ITC Avant Garde Pro Bk" panose="020B0502020202020204" pitchFamily="34" charset="77"/>
            </a:endParaRPr>
          </a:p>
          <a:p>
            <a:pPr algn="ctr" rtl="0"/>
            <a:endParaRPr lang="en-US" sz="1600" dirty="0">
              <a:solidFill>
                <a:srgbClr val="FF9900"/>
              </a:solidFill>
              <a:latin typeface="ITC Avant Garde Pro Bk" panose="020B0502020202020204" pitchFamily="34" charset="77"/>
            </a:endParaRPr>
          </a:p>
          <a:p>
            <a:pPr algn="ctr" rtl="0"/>
            <a:r>
              <a:rPr lang="en-US" sz="1600" dirty="0">
                <a:solidFill>
                  <a:srgbClr val="249FCD"/>
                </a:solidFill>
                <a:effectLst/>
                <a:latin typeface="ITC Avant Garde Pro Bk" panose="020B0502020202020204" pitchFamily="34" charset="77"/>
              </a:rPr>
              <a:t>Spare Key Training </a:t>
            </a:r>
            <a:endParaRPr lang="en-GB" sz="1600" dirty="0">
              <a:solidFill>
                <a:srgbClr val="249FCD"/>
              </a:solidFill>
              <a:effectLst/>
              <a:latin typeface="ITC Avant Garde Pro Bk" panose="020B0502020202020204" pitchFamily="34" charset="77"/>
            </a:endParaRPr>
          </a:p>
        </p:txBody>
      </p:sp>
      <p:pic>
        <p:nvPicPr>
          <p:cNvPr id="11" name="Graphic 10">
            <a:extLst>
              <a:ext uri="{FF2B5EF4-FFF2-40B4-BE49-F238E27FC236}">
                <a16:creationId xmlns:a16="http://schemas.microsoft.com/office/drawing/2014/main" id="{6BFC8CEC-3ED6-40F3-8A41-12AEBDAB70F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9832" y="6680094"/>
            <a:ext cx="12192000" cy="182177"/>
          </a:xfrm>
          <a:prstGeom prst="rect">
            <a:avLst/>
          </a:prstGeom>
          <a:effectLst>
            <a:glow rad="101600">
              <a:schemeClr val="accent5">
                <a:satMod val="175000"/>
                <a:alpha val="40000"/>
              </a:schemeClr>
            </a:glow>
          </a:effectLst>
        </p:spPr>
      </p:pic>
      <p:pic>
        <p:nvPicPr>
          <p:cNvPr id="8" name="Picture 7">
            <a:extLst>
              <a:ext uri="{FF2B5EF4-FFF2-40B4-BE49-F238E27FC236}">
                <a16:creationId xmlns:a16="http://schemas.microsoft.com/office/drawing/2014/main" id="{0AC2BC01-8B44-4D35-A1E1-C6199115A6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1" y="-179952"/>
            <a:ext cx="2618110" cy="1851080"/>
          </a:xfrm>
          <a:prstGeom prst="rect">
            <a:avLst/>
          </a:prstGeom>
        </p:spPr>
      </p:pic>
    </p:spTree>
    <p:extLst>
      <p:ext uri="{BB962C8B-B14F-4D97-AF65-F5344CB8AC3E}">
        <p14:creationId xmlns:p14="http://schemas.microsoft.com/office/powerpoint/2010/main" val="1548630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A5B03A-2111-A577-1413-30DB50424393}"/>
              </a:ext>
            </a:extLst>
          </p:cNvPr>
          <p:cNvPicPr>
            <a:picLocks noChangeAspect="1"/>
          </p:cNvPicPr>
          <p:nvPr/>
        </p:nvPicPr>
        <p:blipFill>
          <a:blip r:embed="rId3"/>
          <a:stretch>
            <a:fillRect/>
          </a:stretch>
        </p:blipFill>
        <p:spPr>
          <a:xfrm>
            <a:off x="8770067" y="1406344"/>
            <a:ext cx="2220016" cy="2281047"/>
          </a:xfrm>
          <a:prstGeom prst="rect">
            <a:avLst/>
          </a:prstGeom>
        </p:spPr>
      </p:pic>
      <p:sp>
        <p:nvSpPr>
          <p:cNvPr id="18" name="Rectangle 17">
            <a:extLst>
              <a:ext uri="{FF2B5EF4-FFF2-40B4-BE49-F238E27FC236}">
                <a16:creationId xmlns:a16="http://schemas.microsoft.com/office/drawing/2014/main" id="{51F3FCDA-5D03-D6FA-F13F-871261C00DD5}"/>
              </a:ext>
            </a:extLst>
          </p:cNvPr>
          <p:cNvSpPr/>
          <p:nvPr/>
        </p:nvSpPr>
        <p:spPr>
          <a:xfrm>
            <a:off x="8294" y="-314652"/>
            <a:ext cx="12192000" cy="7012779"/>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428650" y="2343931"/>
            <a:ext cx="4918541" cy="2170137"/>
          </a:xfrm>
        </p:spPr>
        <p:txBody>
          <a:bodyPr>
            <a:normAutofit/>
          </a:bodyPr>
          <a:lstStyle/>
          <a:p>
            <a:r>
              <a:rPr lang="en-US" sz="4000" b="1" dirty="0">
                <a:solidFill>
                  <a:srgbClr val="F1F5F8"/>
                </a:solidFill>
                <a:latin typeface="Calibri" panose="020F0502020204030204" pitchFamily="34" charset="0"/>
                <a:cs typeface="Calibri" panose="020F0502020204030204" pitchFamily="34" charset="0"/>
              </a:rPr>
              <a:t>Demonstration </a:t>
            </a:r>
            <a:br>
              <a:rPr lang="en-US" sz="4000" b="1" dirty="0">
                <a:solidFill>
                  <a:srgbClr val="F1F5F8"/>
                </a:solidFill>
                <a:latin typeface="Calibri" panose="020F0502020204030204" pitchFamily="34" charset="0"/>
                <a:cs typeface="Calibri" panose="020F0502020204030204" pitchFamily="34" charset="0"/>
              </a:rPr>
            </a:br>
            <a:r>
              <a:rPr lang="en-US" sz="4000" b="1" dirty="0">
                <a:solidFill>
                  <a:srgbClr val="249FCD"/>
                </a:solidFill>
                <a:latin typeface="Calibri" panose="020F0502020204030204" pitchFamily="34" charset="0"/>
                <a:cs typeface="Calibri" panose="020F0502020204030204" pitchFamily="34" charset="0"/>
              </a:rPr>
              <a:t>KVM requires </a:t>
            </a:r>
            <a:r>
              <a:rPr lang="en-US" sz="4000" b="1" dirty="0">
                <a:solidFill>
                  <a:schemeClr val="bg1"/>
                </a:solidFill>
                <a:latin typeface="Calibri" panose="020F0502020204030204" pitchFamily="34" charset="0"/>
                <a:cs typeface="Calibri" panose="020F0502020204030204" pitchFamily="34" charset="0"/>
              </a:rPr>
              <a:t>replacing</a:t>
            </a:r>
            <a:r>
              <a:rPr lang="en-US" sz="4000" b="1" dirty="0">
                <a:solidFill>
                  <a:srgbClr val="F07C00"/>
                </a:solidFill>
                <a:latin typeface="Calibri" panose="020F0502020204030204" pitchFamily="34" charset="0"/>
                <a:cs typeface="Calibri" panose="020F0502020204030204" pitchFamily="34" charset="0"/>
              </a:rPr>
              <a:t>  </a:t>
            </a:r>
            <a:endParaRPr lang="en-US" sz="4000" b="1" dirty="0">
              <a:solidFill>
                <a:schemeClr val="bg1"/>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4"/>
          <a:stretch>
            <a:fillRect/>
          </a:stretch>
        </p:blipFill>
        <p:spPr>
          <a:xfrm>
            <a:off x="10816082" y="-300491"/>
            <a:ext cx="1367624" cy="1367624"/>
          </a:xfrm>
          <a:prstGeom prst="rect">
            <a:avLst/>
          </a:prstGeom>
        </p:spPr>
      </p:pic>
      <p:pic>
        <p:nvPicPr>
          <p:cNvPr id="10" name="Graphic 9">
            <a:extLst>
              <a:ext uri="{FF2B5EF4-FFF2-40B4-BE49-F238E27FC236}">
                <a16:creationId xmlns:a16="http://schemas.microsoft.com/office/drawing/2014/main" id="{42775EC1-8A1C-402A-845D-D8CAAF86A57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pic>
        <p:nvPicPr>
          <p:cNvPr id="11" name="Picture 10">
            <a:extLst>
              <a:ext uri="{FF2B5EF4-FFF2-40B4-BE49-F238E27FC236}">
                <a16:creationId xmlns:a16="http://schemas.microsoft.com/office/drawing/2014/main" id="{76209DE0-79E0-4137-B57D-A8CEEA059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38313"/>
            <a:ext cx="2618110" cy="1851080"/>
          </a:xfrm>
          <a:prstGeom prst="rect">
            <a:avLst/>
          </a:prstGeom>
        </p:spPr>
      </p:pic>
      <p:pic>
        <p:nvPicPr>
          <p:cNvPr id="12" name="Picture 11" descr="A silver suv with black trim&#10;&#10;Description automatically generated">
            <a:extLst>
              <a:ext uri="{FF2B5EF4-FFF2-40B4-BE49-F238E27FC236}">
                <a16:creationId xmlns:a16="http://schemas.microsoft.com/office/drawing/2014/main" id="{1A175A6B-DFD0-496D-91D4-39D486613C6A}"/>
              </a:ext>
            </a:extLst>
          </p:cNvPr>
          <p:cNvPicPr>
            <a:picLocks noChangeAspect="1"/>
          </p:cNvPicPr>
          <p:nvPr/>
        </p:nvPicPr>
        <p:blipFill>
          <a:blip r:embed="rId8"/>
          <a:stretch>
            <a:fillRect/>
          </a:stretch>
        </p:blipFill>
        <p:spPr>
          <a:xfrm>
            <a:off x="5480427" y="1550053"/>
            <a:ext cx="5620870" cy="3757892"/>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741211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A5B03A-2111-A577-1413-30DB50424393}"/>
              </a:ext>
            </a:extLst>
          </p:cNvPr>
          <p:cNvPicPr>
            <a:picLocks noChangeAspect="1"/>
          </p:cNvPicPr>
          <p:nvPr/>
        </p:nvPicPr>
        <p:blipFill>
          <a:blip r:embed="rId3"/>
          <a:stretch>
            <a:fillRect/>
          </a:stretch>
        </p:blipFill>
        <p:spPr>
          <a:xfrm>
            <a:off x="8770067" y="1406344"/>
            <a:ext cx="2220016" cy="2281047"/>
          </a:xfrm>
          <a:prstGeom prst="rect">
            <a:avLst/>
          </a:prstGeom>
        </p:spPr>
      </p:pic>
      <p:sp>
        <p:nvSpPr>
          <p:cNvPr id="18" name="Rectangle 17">
            <a:extLst>
              <a:ext uri="{FF2B5EF4-FFF2-40B4-BE49-F238E27FC236}">
                <a16:creationId xmlns:a16="http://schemas.microsoft.com/office/drawing/2014/main" id="{51F3FCDA-5D03-D6FA-F13F-871261C00DD5}"/>
              </a:ext>
            </a:extLst>
          </p:cNvPr>
          <p:cNvSpPr/>
          <p:nvPr/>
        </p:nvSpPr>
        <p:spPr>
          <a:xfrm>
            <a:off x="8294" y="-314652"/>
            <a:ext cx="12192000" cy="7012779"/>
          </a:xfrm>
          <a:prstGeom prst="rect">
            <a:avLst/>
          </a:prstGeom>
          <a:solidFill>
            <a:srgbClr val="2020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428650" y="2343931"/>
            <a:ext cx="4918541" cy="2170137"/>
          </a:xfrm>
        </p:spPr>
        <p:txBody>
          <a:bodyPr>
            <a:normAutofit/>
          </a:bodyPr>
          <a:lstStyle/>
          <a:p>
            <a:r>
              <a:rPr lang="en-US" sz="4000" b="1" dirty="0">
                <a:solidFill>
                  <a:srgbClr val="F1F5F8"/>
                </a:solidFill>
                <a:latin typeface="Calibri" panose="020F0502020204030204" pitchFamily="34" charset="0"/>
                <a:cs typeface="Calibri" panose="020F0502020204030204" pitchFamily="34" charset="0"/>
              </a:rPr>
              <a:t>Demonstration </a:t>
            </a:r>
            <a:br>
              <a:rPr lang="en-US" sz="4000" b="1" dirty="0">
                <a:solidFill>
                  <a:srgbClr val="F1F5F8"/>
                </a:solidFill>
                <a:latin typeface="Calibri" panose="020F0502020204030204" pitchFamily="34" charset="0"/>
                <a:cs typeface="Calibri" panose="020F0502020204030204" pitchFamily="34" charset="0"/>
              </a:rPr>
            </a:br>
            <a:r>
              <a:rPr lang="en-US" sz="4000" b="1" dirty="0">
                <a:solidFill>
                  <a:srgbClr val="249FCD"/>
                </a:solidFill>
                <a:latin typeface="Calibri" panose="020F0502020204030204" pitchFamily="34" charset="0"/>
                <a:cs typeface="Calibri" panose="020F0502020204030204" pitchFamily="34" charset="0"/>
              </a:rPr>
              <a:t>KVM requires </a:t>
            </a:r>
            <a:r>
              <a:rPr lang="en-US" sz="4000" b="1" dirty="0">
                <a:solidFill>
                  <a:schemeClr val="bg1"/>
                </a:solidFill>
                <a:latin typeface="Calibri" panose="020F0502020204030204" pitchFamily="34" charset="0"/>
                <a:cs typeface="Calibri" panose="020F0502020204030204" pitchFamily="34" charset="0"/>
              </a:rPr>
              <a:t>replacing</a:t>
            </a:r>
            <a:r>
              <a:rPr lang="en-US" sz="4000" b="1" dirty="0">
                <a:solidFill>
                  <a:srgbClr val="F07C00"/>
                </a:solidFill>
                <a:latin typeface="Calibri" panose="020F0502020204030204" pitchFamily="34" charset="0"/>
                <a:cs typeface="Calibri" panose="020F0502020204030204" pitchFamily="34" charset="0"/>
              </a:rPr>
              <a:t>  </a:t>
            </a:r>
            <a:endParaRPr lang="en-US" sz="4000" b="1" dirty="0">
              <a:solidFill>
                <a:schemeClr val="bg1"/>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4"/>
          <a:stretch>
            <a:fillRect/>
          </a:stretch>
        </p:blipFill>
        <p:spPr>
          <a:xfrm>
            <a:off x="10816082" y="-300491"/>
            <a:ext cx="1367624" cy="1367624"/>
          </a:xfrm>
          <a:prstGeom prst="rect">
            <a:avLst/>
          </a:prstGeom>
        </p:spPr>
      </p:pic>
      <p:pic>
        <p:nvPicPr>
          <p:cNvPr id="1026" name="Picture 2" descr="Image">
            <a:extLst>
              <a:ext uri="{FF2B5EF4-FFF2-40B4-BE49-F238E27FC236}">
                <a16:creationId xmlns:a16="http://schemas.microsoft.com/office/drawing/2014/main" id="{EEBF8FCD-F3B7-5A9E-67B0-2DC96D5B5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038" y="322321"/>
            <a:ext cx="3634778" cy="2726084"/>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20F50C51-D990-270D-621C-A57F2C07E0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1748" y="2066179"/>
            <a:ext cx="3634186" cy="2725640"/>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726BDB04-F300-F47D-30B3-395FFB16A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5038" y="3687391"/>
            <a:ext cx="3634779" cy="2726084"/>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F294D79-237B-4EE7-8A98-4F3B82A92D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38313"/>
            <a:ext cx="2618110" cy="1851080"/>
          </a:xfrm>
          <a:prstGeom prst="rect">
            <a:avLst/>
          </a:prstGeom>
        </p:spPr>
      </p:pic>
      <p:pic>
        <p:nvPicPr>
          <p:cNvPr id="14" name="Graphic 13">
            <a:extLst>
              <a:ext uri="{FF2B5EF4-FFF2-40B4-BE49-F238E27FC236}">
                <a16:creationId xmlns:a16="http://schemas.microsoft.com/office/drawing/2014/main" id="{39CED882-2463-464E-BDFC-09DAFFB5241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649131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A5B03A-2111-A577-1413-30DB50424393}"/>
              </a:ext>
            </a:extLst>
          </p:cNvPr>
          <p:cNvPicPr>
            <a:picLocks noChangeAspect="1"/>
          </p:cNvPicPr>
          <p:nvPr/>
        </p:nvPicPr>
        <p:blipFill>
          <a:blip r:embed="rId3"/>
          <a:stretch>
            <a:fillRect/>
          </a:stretch>
        </p:blipFill>
        <p:spPr>
          <a:xfrm>
            <a:off x="8770067" y="1406344"/>
            <a:ext cx="2220016" cy="2281047"/>
          </a:xfrm>
          <a:prstGeom prst="rect">
            <a:avLst/>
          </a:prstGeom>
        </p:spPr>
      </p:pic>
      <p:sp>
        <p:nvSpPr>
          <p:cNvPr id="18" name="Rectangle 17">
            <a:extLst>
              <a:ext uri="{FF2B5EF4-FFF2-40B4-BE49-F238E27FC236}">
                <a16:creationId xmlns:a16="http://schemas.microsoft.com/office/drawing/2014/main" id="{51F3FCDA-5D03-D6FA-F13F-871261C00DD5}"/>
              </a:ext>
            </a:extLst>
          </p:cNvPr>
          <p:cNvSpPr/>
          <p:nvPr/>
        </p:nvSpPr>
        <p:spPr>
          <a:xfrm>
            <a:off x="8294" y="-303766"/>
            <a:ext cx="12192000" cy="7012779"/>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428650" y="2343931"/>
            <a:ext cx="4918541" cy="2170137"/>
          </a:xfrm>
        </p:spPr>
        <p:txBody>
          <a:bodyPr>
            <a:normAutofit/>
          </a:bodyPr>
          <a:lstStyle/>
          <a:p>
            <a:r>
              <a:rPr lang="en-US" sz="4000" b="1" dirty="0">
                <a:solidFill>
                  <a:srgbClr val="F1F5F8"/>
                </a:solidFill>
                <a:latin typeface="Calibri" panose="020F0502020204030204" pitchFamily="34" charset="0"/>
                <a:cs typeface="Calibri" panose="020F0502020204030204" pitchFamily="34" charset="0"/>
              </a:rPr>
              <a:t>Demonstration </a:t>
            </a:r>
            <a:br>
              <a:rPr lang="en-US" sz="4000" b="1" dirty="0">
                <a:solidFill>
                  <a:srgbClr val="F1F5F8"/>
                </a:solidFill>
                <a:latin typeface="Calibri" panose="020F0502020204030204" pitchFamily="34" charset="0"/>
                <a:cs typeface="Calibri" panose="020F0502020204030204" pitchFamily="34" charset="0"/>
              </a:rPr>
            </a:br>
            <a:r>
              <a:rPr lang="en-US" sz="4000" b="1" dirty="0">
                <a:solidFill>
                  <a:srgbClr val="249FCD"/>
                </a:solidFill>
                <a:latin typeface="Calibri" panose="020F0502020204030204" pitchFamily="34" charset="0"/>
                <a:cs typeface="Calibri" panose="020F0502020204030204" pitchFamily="34" charset="0"/>
              </a:rPr>
              <a:t>KVM requires </a:t>
            </a:r>
            <a:r>
              <a:rPr lang="en-US" sz="4000" b="1" dirty="0">
                <a:solidFill>
                  <a:schemeClr val="bg1"/>
                </a:solidFill>
                <a:latin typeface="Calibri" panose="020F0502020204030204" pitchFamily="34" charset="0"/>
                <a:cs typeface="Calibri" panose="020F0502020204030204" pitchFamily="34" charset="0"/>
              </a:rPr>
              <a:t>replacing</a:t>
            </a:r>
            <a:r>
              <a:rPr lang="en-US" sz="4000" b="1" dirty="0">
                <a:solidFill>
                  <a:srgbClr val="F07C00"/>
                </a:solidFill>
                <a:latin typeface="Calibri" panose="020F0502020204030204" pitchFamily="34" charset="0"/>
                <a:cs typeface="Calibri" panose="020F0502020204030204" pitchFamily="34" charset="0"/>
              </a:rPr>
              <a:t>  </a:t>
            </a:r>
            <a:endParaRPr lang="en-US" sz="4000" b="1" dirty="0">
              <a:solidFill>
                <a:schemeClr val="bg1"/>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4"/>
          <a:stretch>
            <a:fillRect/>
          </a:stretch>
        </p:blipFill>
        <p:spPr>
          <a:xfrm>
            <a:off x="10816082" y="-300491"/>
            <a:ext cx="1367624" cy="1367624"/>
          </a:xfrm>
          <a:prstGeom prst="rect">
            <a:avLst/>
          </a:prstGeom>
        </p:spPr>
      </p:pic>
      <p:pic>
        <p:nvPicPr>
          <p:cNvPr id="2052" name="Picture 4">
            <a:extLst>
              <a:ext uri="{FF2B5EF4-FFF2-40B4-BE49-F238E27FC236}">
                <a16:creationId xmlns:a16="http://schemas.microsoft.com/office/drawing/2014/main" id="{957288C2-AAA0-A99F-B350-41F672589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248912" y="-345722"/>
            <a:ext cx="2559376" cy="3894231"/>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620539A-BF05-8416-77ED-E151A21F4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flipV="1">
            <a:off x="5248913" y="2569291"/>
            <a:ext cx="2559374" cy="3938025"/>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EF03CF7-266E-4FEC-8F75-0104F3BA1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38313"/>
            <a:ext cx="2618110" cy="1851080"/>
          </a:xfrm>
          <a:prstGeom prst="rect">
            <a:avLst/>
          </a:prstGeom>
        </p:spPr>
      </p:pic>
      <p:pic>
        <p:nvPicPr>
          <p:cNvPr id="12" name="Graphic 11">
            <a:extLst>
              <a:ext uri="{FF2B5EF4-FFF2-40B4-BE49-F238E27FC236}">
                <a16:creationId xmlns:a16="http://schemas.microsoft.com/office/drawing/2014/main" id="{AF5DD783-0FFD-4371-9D00-9044639AEED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2905713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A5B03A-2111-A577-1413-30DB50424393}"/>
              </a:ext>
            </a:extLst>
          </p:cNvPr>
          <p:cNvPicPr>
            <a:picLocks noChangeAspect="1"/>
          </p:cNvPicPr>
          <p:nvPr/>
        </p:nvPicPr>
        <p:blipFill>
          <a:blip r:embed="rId3"/>
          <a:stretch>
            <a:fillRect/>
          </a:stretch>
        </p:blipFill>
        <p:spPr>
          <a:xfrm>
            <a:off x="8770067" y="1406344"/>
            <a:ext cx="2220016" cy="2281047"/>
          </a:xfrm>
          <a:prstGeom prst="rect">
            <a:avLst/>
          </a:prstGeom>
        </p:spPr>
      </p:pic>
      <p:sp>
        <p:nvSpPr>
          <p:cNvPr id="18" name="Rectangle 17">
            <a:extLst>
              <a:ext uri="{FF2B5EF4-FFF2-40B4-BE49-F238E27FC236}">
                <a16:creationId xmlns:a16="http://schemas.microsoft.com/office/drawing/2014/main" id="{51F3FCDA-5D03-D6FA-F13F-871261C00DD5}"/>
              </a:ext>
            </a:extLst>
          </p:cNvPr>
          <p:cNvSpPr/>
          <p:nvPr/>
        </p:nvSpPr>
        <p:spPr>
          <a:xfrm>
            <a:off x="8294" y="-314652"/>
            <a:ext cx="12192000" cy="7012779"/>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428650" y="2343931"/>
            <a:ext cx="4918541" cy="2170137"/>
          </a:xfrm>
        </p:spPr>
        <p:txBody>
          <a:bodyPr>
            <a:normAutofit/>
          </a:bodyPr>
          <a:lstStyle/>
          <a:p>
            <a:r>
              <a:rPr lang="en-US" sz="4000" b="1" dirty="0">
                <a:solidFill>
                  <a:srgbClr val="F1F5F8"/>
                </a:solidFill>
                <a:latin typeface="Calibri" panose="020F0502020204030204" pitchFamily="34" charset="0"/>
                <a:cs typeface="Calibri" panose="020F0502020204030204" pitchFamily="34" charset="0"/>
              </a:rPr>
              <a:t>Demonstration </a:t>
            </a:r>
            <a:br>
              <a:rPr lang="en-US" sz="4000" b="1" dirty="0">
                <a:solidFill>
                  <a:srgbClr val="F1F5F8"/>
                </a:solidFill>
                <a:latin typeface="Calibri" panose="020F0502020204030204" pitchFamily="34" charset="0"/>
                <a:cs typeface="Calibri" panose="020F0502020204030204" pitchFamily="34" charset="0"/>
              </a:rPr>
            </a:br>
            <a:r>
              <a:rPr lang="en-US" sz="4000" b="1" dirty="0">
                <a:solidFill>
                  <a:srgbClr val="249FCD"/>
                </a:solidFill>
                <a:latin typeface="Calibri" panose="020F0502020204030204" pitchFamily="34" charset="0"/>
                <a:cs typeface="Calibri" panose="020F0502020204030204" pitchFamily="34" charset="0"/>
              </a:rPr>
              <a:t>Next steps   </a:t>
            </a:r>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4"/>
          <a:stretch>
            <a:fillRect/>
          </a:stretch>
        </p:blipFill>
        <p:spPr>
          <a:xfrm>
            <a:off x="10816082" y="-300491"/>
            <a:ext cx="1367624" cy="1367624"/>
          </a:xfrm>
          <a:prstGeom prst="rect">
            <a:avLst/>
          </a:prstGeom>
        </p:spPr>
      </p:pic>
      <p:pic>
        <p:nvPicPr>
          <p:cNvPr id="4" name="Picture 3" descr="A car parked on a black background&#10;&#10;Description automatically generated">
            <a:extLst>
              <a:ext uri="{FF2B5EF4-FFF2-40B4-BE49-F238E27FC236}">
                <a16:creationId xmlns:a16="http://schemas.microsoft.com/office/drawing/2014/main" id="{66FEEBEB-6E65-725F-9C5D-2C7988F45A94}"/>
              </a:ext>
            </a:extLst>
          </p:cNvPr>
          <p:cNvPicPr>
            <a:picLocks noChangeAspect="1"/>
          </p:cNvPicPr>
          <p:nvPr/>
        </p:nvPicPr>
        <p:blipFill>
          <a:blip r:embed="rId5"/>
          <a:stretch>
            <a:fillRect/>
          </a:stretch>
        </p:blipFill>
        <p:spPr>
          <a:xfrm>
            <a:off x="5636976" y="1400705"/>
            <a:ext cx="5862918" cy="3654126"/>
          </a:xfrm>
          <a:prstGeom prst="rect">
            <a:avLst/>
          </a:prstGeom>
          <a:effectLst>
            <a:outerShdw blurRad="76200" dir="18900000" sy="23000" kx="-1200000" algn="bl" rotWithShape="0">
              <a:prstClr val="black">
                <a:alpha val="20000"/>
              </a:prstClr>
            </a:outerShdw>
          </a:effectLst>
        </p:spPr>
      </p:pic>
      <p:pic>
        <p:nvPicPr>
          <p:cNvPr id="10" name="Picture 9">
            <a:extLst>
              <a:ext uri="{FF2B5EF4-FFF2-40B4-BE49-F238E27FC236}">
                <a16:creationId xmlns:a16="http://schemas.microsoft.com/office/drawing/2014/main" id="{5FB9D4E8-428A-4332-9BFC-AB91C62EE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8313"/>
            <a:ext cx="2618110" cy="1851080"/>
          </a:xfrm>
          <a:prstGeom prst="rect">
            <a:avLst/>
          </a:prstGeom>
        </p:spPr>
      </p:pic>
      <p:pic>
        <p:nvPicPr>
          <p:cNvPr id="11" name="Graphic 10">
            <a:extLst>
              <a:ext uri="{FF2B5EF4-FFF2-40B4-BE49-F238E27FC236}">
                <a16:creationId xmlns:a16="http://schemas.microsoft.com/office/drawing/2014/main" id="{2B81B985-92AE-49AB-AACB-C59C3FE936B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214123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26168" y="-197504"/>
            <a:ext cx="1367624" cy="1367624"/>
          </a:xfrm>
          <a:prstGeom prst="rect">
            <a:avLst/>
          </a:prstGeom>
        </p:spPr>
      </p:pic>
      <p:pic>
        <p:nvPicPr>
          <p:cNvPr id="3074" name="Picture 2">
            <a:extLst>
              <a:ext uri="{FF2B5EF4-FFF2-40B4-BE49-F238E27FC236}">
                <a16:creationId xmlns:a16="http://schemas.microsoft.com/office/drawing/2014/main" id="{481E1352-D775-B305-321C-414DA1EF0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20" y="976721"/>
            <a:ext cx="10436425" cy="55090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69171F0-2C51-40CE-9B66-17FA44051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099734E9-DAE3-400E-830F-3721B1A03D4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2657835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4098" name="Picture 2">
            <a:extLst>
              <a:ext uri="{FF2B5EF4-FFF2-40B4-BE49-F238E27FC236}">
                <a16:creationId xmlns:a16="http://schemas.microsoft.com/office/drawing/2014/main" id="{8F4E0A4E-3EEC-CF1F-71AE-B7B45F342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873" y="1202924"/>
            <a:ext cx="10410251" cy="54952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BF91E8-5C4E-4DE3-8D02-06182C4A3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8E0C5B34-658C-4801-82A5-EBCC2ED5A3F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136949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1026" name="Picture 2">
            <a:extLst>
              <a:ext uri="{FF2B5EF4-FFF2-40B4-BE49-F238E27FC236}">
                <a16:creationId xmlns:a16="http://schemas.microsoft.com/office/drawing/2014/main" id="{F1B76CB3-71DD-5946-C6FD-BC1752B47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15" y="1318837"/>
            <a:ext cx="10190663" cy="53792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2B4DE3-1FCB-472C-82AA-93ABFCFEB9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075D6686-1783-4FD0-8CA8-8DA50A4EF52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2700424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2050" name="Picture 2">
            <a:extLst>
              <a:ext uri="{FF2B5EF4-FFF2-40B4-BE49-F238E27FC236}">
                <a16:creationId xmlns:a16="http://schemas.microsoft.com/office/drawing/2014/main" id="{03272230-A272-DE89-E044-6868ABB36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1208735"/>
            <a:ext cx="10363200" cy="54703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39565CD-2A5D-4343-A9FA-69AFE94DE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E71C0EDC-F4B3-4D81-B275-3D61CEF1074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2492271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5122" name="Picture 2">
            <a:extLst>
              <a:ext uri="{FF2B5EF4-FFF2-40B4-BE49-F238E27FC236}">
                <a16:creationId xmlns:a16="http://schemas.microsoft.com/office/drawing/2014/main" id="{896E3EF5-23FB-476D-BCED-8955889C4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447" y="1148042"/>
            <a:ext cx="10187104" cy="55897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30FB1FE-456E-477D-B2A5-4F24B2F9C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70B19D9E-2242-49C8-B535-54E67C97297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603207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6146" name="Picture 2">
            <a:extLst>
              <a:ext uri="{FF2B5EF4-FFF2-40B4-BE49-F238E27FC236}">
                <a16:creationId xmlns:a16="http://schemas.microsoft.com/office/drawing/2014/main" id="{F59CED13-7815-A513-72C8-D8F93107C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05" y="1070098"/>
            <a:ext cx="10381673" cy="55653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44BA923-0F30-4962-89F1-0C9231FEA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90F5CFA1-C3D1-4D16-ADA7-6A09A7393AE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97315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5941" y="-175123"/>
            <a:ext cx="12197941" cy="687246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4437845" y="1052592"/>
            <a:ext cx="4918541" cy="2170137"/>
          </a:xfrm>
        </p:spPr>
        <p:txBody>
          <a:bodyPr>
            <a:normAutofit/>
          </a:bodyPr>
          <a:lstStyle/>
          <a:p>
            <a:r>
              <a:rPr lang="en-US" sz="4000" b="1" dirty="0">
                <a:solidFill>
                  <a:schemeClr val="bg1"/>
                </a:solidFill>
                <a:latin typeface="ITC Avant Garde Pro Md"/>
                <a:cs typeface="Calibri"/>
              </a:rPr>
              <a:t>What Is   </a:t>
            </a:r>
            <a:br>
              <a:rPr lang="en-US" sz="4000" b="1" dirty="0">
                <a:solidFill>
                  <a:schemeClr val="bg1"/>
                </a:solidFill>
                <a:latin typeface="ITC Avant Garde Pro Md" panose="020B0602020202020204" pitchFamily="34" charset="77"/>
                <a:cs typeface="Calibri" panose="020F0502020204030204" pitchFamily="34" charset="0"/>
              </a:rPr>
            </a:br>
            <a:r>
              <a:rPr lang="en-US" sz="4000" b="1" dirty="0">
                <a:solidFill>
                  <a:srgbClr val="249FCD"/>
                </a:solidFill>
                <a:latin typeface="Calibri" panose="020F0502020204030204" pitchFamily="34" charset="0"/>
                <a:cs typeface="Calibri" panose="020F0502020204030204" pitchFamily="34" charset="0"/>
              </a:rPr>
              <a:t>PLUTO JLR?</a:t>
            </a:r>
          </a:p>
        </p:txBody>
      </p:sp>
      <p:pic>
        <p:nvPicPr>
          <p:cNvPr id="16" name="Picture 15">
            <a:extLst>
              <a:ext uri="{FF2B5EF4-FFF2-40B4-BE49-F238E27FC236}">
                <a16:creationId xmlns:a16="http://schemas.microsoft.com/office/drawing/2014/main" id="{52CDBFA5-E9BA-A6D1-9D01-C60CD4304221}"/>
              </a:ext>
            </a:extLst>
          </p:cNvPr>
          <p:cNvPicPr>
            <a:picLocks noChangeAspect="1"/>
          </p:cNvPicPr>
          <p:nvPr/>
        </p:nvPicPr>
        <p:blipFill>
          <a:blip r:embed="rId3"/>
          <a:stretch>
            <a:fillRect/>
          </a:stretch>
        </p:blipFill>
        <p:spPr>
          <a:xfrm>
            <a:off x="10824376" y="-175123"/>
            <a:ext cx="1367624" cy="1367624"/>
          </a:xfrm>
          <a:prstGeom prst="rect">
            <a:avLst/>
          </a:prstGeom>
        </p:spPr>
      </p:pic>
      <p:pic>
        <p:nvPicPr>
          <p:cNvPr id="2" name="Picture 1" descr="A car parked on a black background&#10;&#10;Description automatically generated">
            <a:extLst>
              <a:ext uri="{FF2B5EF4-FFF2-40B4-BE49-F238E27FC236}">
                <a16:creationId xmlns:a16="http://schemas.microsoft.com/office/drawing/2014/main" id="{A0B2FA81-E087-CBF2-42B0-DB6FDBA1261A}"/>
              </a:ext>
            </a:extLst>
          </p:cNvPr>
          <p:cNvPicPr>
            <a:picLocks noChangeAspect="1"/>
          </p:cNvPicPr>
          <p:nvPr/>
        </p:nvPicPr>
        <p:blipFill>
          <a:blip r:embed="rId4"/>
          <a:stretch>
            <a:fillRect/>
          </a:stretch>
        </p:blipFill>
        <p:spPr>
          <a:xfrm>
            <a:off x="6010835" y="3261108"/>
            <a:ext cx="5862918" cy="3654126"/>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21445C0A-DACE-4D6E-1012-4FB0681C83FF}"/>
              </a:ext>
            </a:extLst>
          </p:cNvPr>
          <p:cNvPicPr>
            <a:picLocks noChangeAspect="1"/>
          </p:cNvPicPr>
          <p:nvPr/>
        </p:nvPicPr>
        <p:blipFill>
          <a:blip r:embed="rId5"/>
          <a:stretch>
            <a:fillRect/>
          </a:stretch>
        </p:blipFill>
        <p:spPr>
          <a:xfrm>
            <a:off x="7466295" y="-278064"/>
            <a:ext cx="3657948" cy="4864739"/>
          </a:xfrm>
          <a:prstGeom prst="rect">
            <a:avLst/>
          </a:prstGeom>
        </p:spPr>
      </p:pic>
      <p:pic>
        <p:nvPicPr>
          <p:cNvPr id="3" name="Picture 2" descr="A silver suv with black trim&#10;&#10;Description automatically generated">
            <a:extLst>
              <a:ext uri="{FF2B5EF4-FFF2-40B4-BE49-F238E27FC236}">
                <a16:creationId xmlns:a16="http://schemas.microsoft.com/office/drawing/2014/main" id="{959C8086-BF2F-1FDD-6BD4-00C45A154288}"/>
              </a:ext>
            </a:extLst>
          </p:cNvPr>
          <p:cNvPicPr>
            <a:picLocks noChangeAspect="1"/>
          </p:cNvPicPr>
          <p:nvPr/>
        </p:nvPicPr>
        <p:blipFill>
          <a:blip r:embed="rId6"/>
          <a:stretch>
            <a:fillRect/>
          </a:stretch>
        </p:blipFill>
        <p:spPr>
          <a:xfrm>
            <a:off x="469189" y="2303957"/>
            <a:ext cx="5620870" cy="3757892"/>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831A4121-FE33-46E2-834D-A8ECFA3DB30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pic>
        <p:nvPicPr>
          <p:cNvPr id="15" name="Picture 14">
            <a:extLst>
              <a:ext uri="{FF2B5EF4-FFF2-40B4-BE49-F238E27FC236}">
                <a16:creationId xmlns:a16="http://schemas.microsoft.com/office/drawing/2014/main" id="{AB276DDE-C108-41FA-95E0-24CDD74505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1" y="-179952"/>
            <a:ext cx="2618110" cy="1851080"/>
          </a:xfrm>
          <a:prstGeom prst="rect">
            <a:avLst/>
          </a:prstGeom>
        </p:spPr>
      </p:pic>
    </p:spTree>
    <p:extLst>
      <p:ext uri="{BB962C8B-B14F-4D97-AF65-F5344CB8AC3E}">
        <p14:creationId xmlns:p14="http://schemas.microsoft.com/office/powerpoint/2010/main" val="2479729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777508" y="-126079"/>
            <a:ext cx="1367624" cy="1367624"/>
          </a:xfrm>
          <a:prstGeom prst="rect">
            <a:avLst/>
          </a:prstGeom>
        </p:spPr>
      </p:pic>
      <p:pic>
        <p:nvPicPr>
          <p:cNvPr id="7170" name="Picture 2">
            <a:extLst>
              <a:ext uri="{FF2B5EF4-FFF2-40B4-BE49-F238E27FC236}">
                <a16:creationId xmlns:a16="http://schemas.microsoft.com/office/drawing/2014/main" id="{5FBD3D5C-6D13-73A3-0658-26880B58D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450" y="1134241"/>
            <a:ext cx="10307782" cy="54370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FFF35BA-5198-4C16-8172-39A7E6159B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73304A22-3ABF-46B4-9C88-2FC8539BA68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2679944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8294"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6082" y="-175351"/>
            <a:ext cx="1367624" cy="1367624"/>
          </a:xfrm>
          <a:prstGeom prst="rect">
            <a:avLst/>
          </a:prstGeom>
        </p:spPr>
      </p:pic>
      <p:pic>
        <p:nvPicPr>
          <p:cNvPr id="8194" name="Picture 2">
            <a:extLst>
              <a:ext uri="{FF2B5EF4-FFF2-40B4-BE49-F238E27FC236}">
                <a16:creationId xmlns:a16="http://schemas.microsoft.com/office/drawing/2014/main" id="{3086AB63-CB33-E0DE-C4D6-5690A03AC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06" y="1089735"/>
            <a:ext cx="10464800" cy="55076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AB7C9D1-7BF3-4829-A2E5-F022F39F3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47732CC3-4F1F-4040-A7E6-03EE603A001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168649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9218" name="Picture 2">
            <a:extLst>
              <a:ext uri="{FF2B5EF4-FFF2-40B4-BE49-F238E27FC236}">
                <a16:creationId xmlns:a16="http://schemas.microsoft.com/office/drawing/2014/main" id="{F83099C3-B1F4-237F-134A-8CBCEEBA1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814" y="1130311"/>
            <a:ext cx="10345670" cy="5444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E08A5DB-1ACB-4C25-A08D-2297FB824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7D006302-9305-4432-ABF3-92721B7D47B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887907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12836" y="-135947"/>
            <a:ext cx="1367624" cy="1367624"/>
          </a:xfrm>
          <a:prstGeom prst="rect">
            <a:avLst/>
          </a:prstGeom>
        </p:spPr>
      </p:pic>
      <p:pic>
        <p:nvPicPr>
          <p:cNvPr id="10242" name="Picture 2">
            <a:extLst>
              <a:ext uri="{FF2B5EF4-FFF2-40B4-BE49-F238E27FC236}">
                <a16:creationId xmlns:a16="http://schemas.microsoft.com/office/drawing/2014/main" id="{A478C48F-BAAB-6B81-3852-B789D209B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340" y="1114506"/>
            <a:ext cx="10418618" cy="5476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6FAA130-D5CF-4317-BA00-7599B644A2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038B2E65-250E-46AD-9EEF-F797616D080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4236810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24376" y="-200952"/>
            <a:ext cx="1367624" cy="1367624"/>
          </a:xfrm>
          <a:prstGeom prst="rect">
            <a:avLst/>
          </a:prstGeom>
        </p:spPr>
      </p:pic>
      <p:pic>
        <p:nvPicPr>
          <p:cNvPr id="11266" name="Picture 2">
            <a:extLst>
              <a:ext uri="{FF2B5EF4-FFF2-40B4-BE49-F238E27FC236}">
                <a16:creationId xmlns:a16="http://schemas.microsoft.com/office/drawing/2014/main" id="{1DE5121F-4B03-B6D1-600A-DE846B3AA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490" y="994677"/>
            <a:ext cx="10418618" cy="5476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E465F5C-85F4-4995-A465-A8E14F020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223C6554-EB18-4FEE-BCCD-8D37EF158AE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182769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26168" y="-115371"/>
            <a:ext cx="1367624" cy="1367624"/>
          </a:xfrm>
          <a:prstGeom prst="rect">
            <a:avLst/>
          </a:prstGeom>
        </p:spPr>
      </p:pic>
      <p:pic>
        <p:nvPicPr>
          <p:cNvPr id="12290" name="Picture 2">
            <a:extLst>
              <a:ext uri="{FF2B5EF4-FFF2-40B4-BE49-F238E27FC236}">
                <a16:creationId xmlns:a16="http://schemas.microsoft.com/office/drawing/2014/main" id="{51E647C7-E354-162D-0AB4-BF65CD531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417" y="1163140"/>
            <a:ext cx="10190663" cy="53792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14914AF-1EC8-4A34-955D-E93142457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10" name="Graphic 9">
            <a:extLst>
              <a:ext uri="{FF2B5EF4-FFF2-40B4-BE49-F238E27FC236}">
                <a16:creationId xmlns:a16="http://schemas.microsoft.com/office/drawing/2014/main" id="{AB3968D1-9DF2-4B01-8D4E-06AC7EE7BC3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761538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13314" name="Picture 2">
            <a:extLst>
              <a:ext uri="{FF2B5EF4-FFF2-40B4-BE49-F238E27FC236}">
                <a16:creationId xmlns:a16="http://schemas.microsoft.com/office/drawing/2014/main" id="{8B936AC8-A9D8-D6A8-BB32-3CAFE6082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67" y="1337414"/>
            <a:ext cx="10190663" cy="53607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75B6377-DF12-426A-9671-AAA847C22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A904EBD1-EC75-4C9C-B0AB-252509900BF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008415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14338" name="Picture 2">
            <a:extLst>
              <a:ext uri="{FF2B5EF4-FFF2-40B4-BE49-F238E27FC236}">
                <a16:creationId xmlns:a16="http://schemas.microsoft.com/office/drawing/2014/main" id="{44BE3553-3FFB-D388-E1A9-F9B37346E0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08" y="1266765"/>
            <a:ext cx="10289309" cy="54313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3E06036-B8AE-4437-A536-85764123C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FCE48B16-95D3-4CDB-B38B-04F2257A495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617853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15362" name="Picture 2">
            <a:extLst>
              <a:ext uri="{FF2B5EF4-FFF2-40B4-BE49-F238E27FC236}">
                <a16:creationId xmlns:a16="http://schemas.microsoft.com/office/drawing/2014/main" id="{D3F3B346-404F-D29B-77CB-69C2883B3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985" y="1224571"/>
            <a:ext cx="10400027" cy="54735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3126D0B-F204-483D-9796-354A94FC8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10" name="Graphic 9">
            <a:extLst>
              <a:ext uri="{FF2B5EF4-FFF2-40B4-BE49-F238E27FC236}">
                <a16:creationId xmlns:a16="http://schemas.microsoft.com/office/drawing/2014/main" id="{528F3907-258F-4182-B583-98D9D77706D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820840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16386" name="Picture 2">
            <a:extLst>
              <a:ext uri="{FF2B5EF4-FFF2-40B4-BE49-F238E27FC236}">
                <a16:creationId xmlns:a16="http://schemas.microsoft.com/office/drawing/2014/main" id="{5223B804-F148-1485-36FB-3598C6803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781" y="1218834"/>
            <a:ext cx="10372436" cy="54792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1E7FA7E-63DB-4D31-AA59-805A883E2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350D6C1A-AFD1-4ABC-851D-5F4304A9DD1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409228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0" y="-79281"/>
            <a:ext cx="12197941" cy="687246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sdg</a:t>
            </a:r>
            <a:endParaRPr lang="en-US" dirty="0"/>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517058" y="2351162"/>
            <a:ext cx="4918541" cy="2170137"/>
          </a:xfrm>
        </p:spPr>
        <p:txBody>
          <a:bodyPr>
            <a:normAutofit/>
          </a:bodyPr>
          <a:lstStyle/>
          <a:p>
            <a:r>
              <a:rPr lang="en-US" sz="4000" b="1" dirty="0">
                <a:solidFill>
                  <a:schemeClr val="bg1"/>
                </a:solidFill>
                <a:latin typeface="ITC Avant Garde Pro Md"/>
                <a:cs typeface="Calibri"/>
              </a:rPr>
              <a:t>Services PLUTO JLR </a:t>
            </a:r>
            <a:br>
              <a:rPr lang="en-US" sz="4000" b="1" dirty="0">
                <a:solidFill>
                  <a:schemeClr val="bg1"/>
                </a:solidFill>
                <a:latin typeface="ITC Avant Garde Pro Md" panose="020B0602020202020204" pitchFamily="34" charset="77"/>
                <a:cs typeface="Calibri" panose="020F0502020204030204" pitchFamily="34" charset="0"/>
              </a:rPr>
            </a:br>
            <a:r>
              <a:rPr lang="en-US" sz="4000" b="1" dirty="0">
                <a:solidFill>
                  <a:srgbClr val="249FCD"/>
                </a:solidFill>
                <a:latin typeface="Calibri" panose="020F0502020204030204" pitchFamily="34" charset="0"/>
                <a:cs typeface="Calibri" panose="020F0502020204030204" pitchFamily="34" charset="0"/>
              </a:rPr>
              <a:t>Can Provide</a:t>
            </a:r>
          </a:p>
        </p:txBody>
      </p:sp>
      <p:sp>
        <p:nvSpPr>
          <p:cNvPr id="37" name="TextBox 36">
            <a:extLst>
              <a:ext uri="{FF2B5EF4-FFF2-40B4-BE49-F238E27FC236}">
                <a16:creationId xmlns:a16="http://schemas.microsoft.com/office/drawing/2014/main" id="{3C7752DA-0DF3-B0F0-6309-088EA77EAF85}"/>
              </a:ext>
            </a:extLst>
          </p:cNvPr>
          <p:cNvSpPr txBox="1"/>
          <p:nvPr/>
        </p:nvSpPr>
        <p:spPr>
          <a:xfrm>
            <a:off x="5078882" y="1717361"/>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rgbClr val="F1F5F8"/>
                </a:solidFill>
                <a:latin typeface="Calibri" panose="020F0502020204030204" pitchFamily="34" charset="0"/>
                <a:cs typeface="Calibri" panose="020F0502020204030204" pitchFamily="34" charset="0"/>
              </a:rPr>
              <a:t>Advanced </a:t>
            </a:r>
          </a:p>
          <a:p>
            <a:pPr algn="ctr"/>
            <a:r>
              <a:rPr lang="en-US" sz="1400">
                <a:solidFill>
                  <a:srgbClr val="F1F5F8"/>
                </a:solidFill>
                <a:latin typeface="Calibri" panose="020F0502020204030204" pitchFamily="34" charset="0"/>
                <a:cs typeface="Calibri" panose="020F0502020204030204" pitchFamily="34" charset="0"/>
              </a:rPr>
              <a:t>Diagnostics</a:t>
            </a:r>
          </a:p>
        </p:txBody>
      </p:sp>
      <p:sp>
        <p:nvSpPr>
          <p:cNvPr id="41" name="TextBox 40">
            <a:extLst>
              <a:ext uri="{FF2B5EF4-FFF2-40B4-BE49-F238E27FC236}">
                <a16:creationId xmlns:a16="http://schemas.microsoft.com/office/drawing/2014/main" id="{A4053D09-C2D4-43DF-1AB8-8DCEACF22D2F}"/>
              </a:ext>
            </a:extLst>
          </p:cNvPr>
          <p:cNvSpPr txBox="1"/>
          <p:nvPr/>
        </p:nvSpPr>
        <p:spPr>
          <a:xfrm>
            <a:off x="7216946" y="1717361"/>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rgbClr val="F1F5F8"/>
                </a:solidFill>
                <a:latin typeface="Calibri" panose="020F0502020204030204" pitchFamily="34" charset="0"/>
                <a:cs typeface="Calibri" panose="020F0502020204030204" pitchFamily="34" charset="0"/>
              </a:rPr>
              <a:t>Module </a:t>
            </a:r>
          </a:p>
          <a:p>
            <a:pPr algn="ctr"/>
            <a:r>
              <a:rPr lang="en-US" sz="1400">
                <a:solidFill>
                  <a:srgbClr val="F1F5F8"/>
                </a:solidFill>
                <a:latin typeface="Calibri" panose="020F0502020204030204" pitchFamily="34" charset="0"/>
                <a:cs typeface="Calibri" panose="020F0502020204030204" pitchFamily="34" charset="0"/>
              </a:rPr>
              <a:t>Programming </a:t>
            </a:r>
          </a:p>
        </p:txBody>
      </p:sp>
      <p:sp>
        <p:nvSpPr>
          <p:cNvPr id="40" name="TextBox 39">
            <a:extLst>
              <a:ext uri="{FF2B5EF4-FFF2-40B4-BE49-F238E27FC236}">
                <a16:creationId xmlns:a16="http://schemas.microsoft.com/office/drawing/2014/main" id="{BE037C62-4054-0D33-7EE6-1C61675B36F9}"/>
              </a:ext>
            </a:extLst>
          </p:cNvPr>
          <p:cNvSpPr txBox="1"/>
          <p:nvPr/>
        </p:nvSpPr>
        <p:spPr>
          <a:xfrm>
            <a:off x="9326725" y="1717361"/>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rgbClr val="F1F5F8"/>
                </a:solidFill>
                <a:latin typeface="Calibri" panose="020F0502020204030204" pitchFamily="34" charset="0"/>
                <a:cs typeface="Calibri" panose="020F0502020204030204" pitchFamily="34" charset="0"/>
              </a:rPr>
              <a:t>Retrofit </a:t>
            </a:r>
          </a:p>
          <a:p>
            <a:pPr algn="ctr"/>
            <a:r>
              <a:rPr lang="en-US" sz="1400">
                <a:solidFill>
                  <a:srgbClr val="F1F5F8"/>
                </a:solidFill>
                <a:latin typeface="Calibri" panose="020F0502020204030204" pitchFamily="34" charset="0"/>
                <a:cs typeface="Calibri" panose="020F0502020204030204" pitchFamily="34" charset="0"/>
              </a:rPr>
              <a:t>Coding</a:t>
            </a:r>
          </a:p>
        </p:txBody>
      </p:sp>
      <p:sp>
        <p:nvSpPr>
          <p:cNvPr id="42" name="TextBox 41">
            <a:extLst>
              <a:ext uri="{FF2B5EF4-FFF2-40B4-BE49-F238E27FC236}">
                <a16:creationId xmlns:a16="http://schemas.microsoft.com/office/drawing/2014/main" id="{23849762-C9A3-B53D-40DF-2C44C4D38BE8}"/>
              </a:ext>
            </a:extLst>
          </p:cNvPr>
          <p:cNvSpPr txBox="1"/>
          <p:nvPr/>
        </p:nvSpPr>
        <p:spPr>
          <a:xfrm>
            <a:off x="6075403" y="4000184"/>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rgbClr val="F1F5F8"/>
                </a:solidFill>
                <a:latin typeface="Calibri" panose="020F0502020204030204" pitchFamily="34" charset="0"/>
                <a:cs typeface="Calibri" panose="020F0502020204030204" pitchFamily="34" charset="0"/>
              </a:rPr>
              <a:t>Lost/Spare Key</a:t>
            </a:r>
          </a:p>
          <a:p>
            <a:pPr algn="ctr"/>
            <a:r>
              <a:rPr lang="en-US" sz="1400">
                <a:solidFill>
                  <a:srgbClr val="F1F5F8"/>
                </a:solidFill>
                <a:latin typeface="Calibri" panose="020F0502020204030204" pitchFamily="34" charset="0"/>
                <a:cs typeface="Calibri" panose="020F0502020204030204" pitchFamily="34" charset="0"/>
              </a:rPr>
              <a:t>Programming </a:t>
            </a:r>
          </a:p>
        </p:txBody>
      </p:sp>
      <p:sp>
        <p:nvSpPr>
          <p:cNvPr id="43" name="TextBox 42">
            <a:extLst>
              <a:ext uri="{FF2B5EF4-FFF2-40B4-BE49-F238E27FC236}">
                <a16:creationId xmlns:a16="http://schemas.microsoft.com/office/drawing/2014/main" id="{B40DC173-8F91-41C4-79CB-55BC43A4B8E9}"/>
              </a:ext>
            </a:extLst>
          </p:cNvPr>
          <p:cNvSpPr txBox="1"/>
          <p:nvPr/>
        </p:nvSpPr>
        <p:spPr>
          <a:xfrm>
            <a:off x="8330204" y="3983058"/>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rgbClr val="F1F5F8"/>
                </a:solidFill>
                <a:latin typeface="Calibri" panose="020F0502020204030204" pitchFamily="34" charset="0"/>
                <a:cs typeface="Calibri" panose="020F0502020204030204" pitchFamily="34" charset="0"/>
              </a:rPr>
              <a:t>Second-Hand</a:t>
            </a:r>
          </a:p>
          <a:p>
            <a:pPr algn="ctr"/>
            <a:r>
              <a:rPr lang="en-US" sz="1400">
                <a:solidFill>
                  <a:srgbClr val="F1F5F8"/>
                </a:solidFill>
                <a:latin typeface="Calibri" panose="020F0502020204030204" pitchFamily="34" charset="0"/>
                <a:cs typeface="Calibri" panose="020F0502020204030204" pitchFamily="34" charset="0"/>
              </a:rPr>
              <a:t>Parts Coding </a:t>
            </a:r>
          </a:p>
        </p:txBody>
      </p:sp>
      <p:pic>
        <p:nvPicPr>
          <p:cNvPr id="16" name="Picture 15">
            <a:extLst>
              <a:ext uri="{FF2B5EF4-FFF2-40B4-BE49-F238E27FC236}">
                <a16:creationId xmlns:a16="http://schemas.microsoft.com/office/drawing/2014/main" id="{52CDBFA5-E9BA-A6D1-9D01-C60CD4304221}"/>
              </a:ext>
            </a:extLst>
          </p:cNvPr>
          <p:cNvPicPr>
            <a:picLocks noChangeAspect="1"/>
          </p:cNvPicPr>
          <p:nvPr/>
        </p:nvPicPr>
        <p:blipFill>
          <a:blip r:embed="rId3"/>
          <a:stretch>
            <a:fillRect/>
          </a:stretch>
        </p:blipFill>
        <p:spPr>
          <a:xfrm>
            <a:off x="10824376" y="15359"/>
            <a:ext cx="1367624" cy="1367624"/>
          </a:xfrm>
          <a:prstGeom prst="rect">
            <a:avLst/>
          </a:prstGeom>
        </p:spPr>
      </p:pic>
      <p:pic>
        <p:nvPicPr>
          <p:cNvPr id="17" name="Picture 16">
            <a:extLst>
              <a:ext uri="{FF2B5EF4-FFF2-40B4-BE49-F238E27FC236}">
                <a16:creationId xmlns:a16="http://schemas.microsoft.com/office/drawing/2014/main" id="{79C50D11-8A5D-FA47-8E55-3B67DB1EC611}"/>
              </a:ext>
            </a:extLst>
          </p:cNvPr>
          <p:cNvPicPr>
            <a:picLocks noChangeAspect="1"/>
          </p:cNvPicPr>
          <p:nvPr/>
        </p:nvPicPr>
        <p:blipFill>
          <a:blip r:embed="rId4">
            <a:duotone>
              <a:schemeClr val="accent5">
                <a:shade val="45000"/>
                <a:satMod val="135000"/>
              </a:schemeClr>
              <a:prstClr val="white"/>
            </a:duotone>
          </a:blip>
          <a:stretch>
            <a:fillRect/>
          </a:stretch>
        </p:blipFill>
        <p:spPr>
          <a:xfrm>
            <a:off x="5865321" y="2258198"/>
            <a:ext cx="633801" cy="532393"/>
          </a:xfrm>
          <a:prstGeom prst="rect">
            <a:avLst/>
          </a:prstGeom>
        </p:spPr>
      </p:pic>
      <p:pic>
        <p:nvPicPr>
          <p:cNvPr id="19" name="Picture 18">
            <a:extLst>
              <a:ext uri="{FF2B5EF4-FFF2-40B4-BE49-F238E27FC236}">
                <a16:creationId xmlns:a16="http://schemas.microsoft.com/office/drawing/2014/main" id="{C8CD9581-B7B7-C434-3485-3462C90C6867}"/>
              </a:ext>
            </a:extLst>
          </p:cNvPr>
          <p:cNvPicPr>
            <a:picLocks noChangeAspect="1"/>
          </p:cNvPicPr>
          <p:nvPr/>
        </p:nvPicPr>
        <p:blipFill>
          <a:blip r:embed="rId5">
            <a:duotone>
              <a:schemeClr val="accent5">
                <a:shade val="45000"/>
                <a:satMod val="135000"/>
              </a:schemeClr>
              <a:prstClr val="white"/>
            </a:duotone>
          </a:blip>
          <a:stretch>
            <a:fillRect/>
          </a:stretch>
        </p:blipFill>
        <p:spPr>
          <a:xfrm>
            <a:off x="7956753" y="2228592"/>
            <a:ext cx="633801" cy="633801"/>
          </a:xfrm>
          <a:prstGeom prst="rect">
            <a:avLst/>
          </a:prstGeom>
        </p:spPr>
      </p:pic>
      <p:pic>
        <p:nvPicPr>
          <p:cNvPr id="20" name="Picture 19">
            <a:extLst>
              <a:ext uri="{FF2B5EF4-FFF2-40B4-BE49-F238E27FC236}">
                <a16:creationId xmlns:a16="http://schemas.microsoft.com/office/drawing/2014/main" id="{A6F3EE89-FB45-8806-51EC-A3DE6F1BA53D}"/>
              </a:ext>
            </a:extLst>
          </p:cNvPr>
          <p:cNvPicPr>
            <a:picLocks noChangeAspect="1"/>
          </p:cNvPicPr>
          <p:nvPr/>
        </p:nvPicPr>
        <p:blipFill>
          <a:blip r:embed="rId6">
            <a:duotone>
              <a:schemeClr val="accent5">
                <a:shade val="45000"/>
                <a:satMod val="135000"/>
              </a:schemeClr>
              <a:prstClr val="white"/>
            </a:duotone>
          </a:blip>
          <a:stretch>
            <a:fillRect/>
          </a:stretch>
        </p:blipFill>
        <p:spPr>
          <a:xfrm>
            <a:off x="10062896" y="2246919"/>
            <a:ext cx="520700" cy="520700"/>
          </a:xfrm>
          <a:prstGeom prst="rect">
            <a:avLst/>
          </a:prstGeom>
        </p:spPr>
      </p:pic>
      <p:pic>
        <p:nvPicPr>
          <p:cNvPr id="21" name="Picture 20">
            <a:extLst>
              <a:ext uri="{FF2B5EF4-FFF2-40B4-BE49-F238E27FC236}">
                <a16:creationId xmlns:a16="http://schemas.microsoft.com/office/drawing/2014/main" id="{C20F56BF-D639-790B-F2E4-F67A1934FB64}"/>
              </a:ext>
            </a:extLst>
          </p:cNvPr>
          <p:cNvPicPr>
            <a:picLocks noChangeAspect="1"/>
          </p:cNvPicPr>
          <p:nvPr/>
        </p:nvPicPr>
        <p:blipFill>
          <a:blip r:embed="rId7">
            <a:duotone>
              <a:schemeClr val="accent5">
                <a:shade val="45000"/>
                <a:satMod val="135000"/>
              </a:schemeClr>
              <a:prstClr val="white"/>
            </a:duotone>
          </a:blip>
          <a:stretch>
            <a:fillRect/>
          </a:stretch>
        </p:blipFill>
        <p:spPr>
          <a:xfrm>
            <a:off x="6748685" y="4491523"/>
            <a:ext cx="646477" cy="608449"/>
          </a:xfrm>
          <a:prstGeom prst="rect">
            <a:avLst/>
          </a:prstGeom>
        </p:spPr>
      </p:pic>
      <p:pic>
        <p:nvPicPr>
          <p:cNvPr id="22" name="Picture 21">
            <a:extLst>
              <a:ext uri="{FF2B5EF4-FFF2-40B4-BE49-F238E27FC236}">
                <a16:creationId xmlns:a16="http://schemas.microsoft.com/office/drawing/2014/main" id="{0BC683D8-DD01-6484-9253-7CBE15F7E598}"/>
              </a:ext>
            </a:extLst>
          </p:cNvPr>
          <p:cNvPicPr>
            <a:picLocks noChangeAspect="1"/>
          </p:cNvPicPr>
          <p:nvPr/>
        </p:nvPicPr>
        <p:blipFill>
          <a:blip r:embed="rId8">
            <a:duotone>
              <a:schemeClr val="accent5">
                <a:shade val="45000"/>
                <a:satMod val="135000"/>
              </a:schemeClr>
              <a:prstClr val="white"/>
            </a:duotone>
          </a:blip>
          <a:stretch>
            <a:fillRect/>
          </a:stretch>
        </p:blipFill>
        <p:spPr>
          <a:xfrm>
            <a:off x="9052275" y="4521299"/>
            <a:ext cx="548899" cy="548899"/>
          </a:xfrm>
          <a:prstGeom prst="rect">
            <a:avLst/>
          </a:prstGeom>
        </p:spPr>
      </p:pic>
      <p:pic>
        <p:nvPicPr>
          <p:cNvPr id="23" name="Graphic 22">
            <a:extLst>
              <a:ext uri="{FF2B5EF4-FFF2-40B4-BE49-F238E27FC236}">
                <a16:creationId xmlns:a16="http://schemas.microsoft.com/office/drawing/2014/main" id="{81AC23CD-304D-4F58-AC04-B23ABA15D62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4598" t="345" r="4685" b="76769"/>
          <a:stretch/>
        </p:blipFill>
        <p:spPr>
          <a:xfrm>
            <a:off x="0" y="6793182"/>
            <a:ext cx="12192000" cy="182177"/>
          </a:xfrm>
          <a:prstGeom prst="rect">
            <a:avLst/>
          </a:prstGeom>
          <a:effectLst>
            <a:glow rad="101600">
              <a:schemeClr val="accent5">
                <a:satMod val="175000"/>
                <a:alpha val="40000"/>
              </a:schemeClr>
            </a:glow>
          </a:effectLst>
        </p:spPr>
      </p:pic>
      <p:pic>
        <p:nvPicPr>
          <p:cNvPr id="24" name="Picture 23">
            <a:extLst>
              <a:ext uri="{FF2B5EF4-FFF2-40B4-BE49-F238E27FC236}">
                <a16:creationId xmlns:a16="http://schemas.microsoft.com/office/drawing/2014/main" id="{96516F2B-F147-4886-8CC8-979AD9F102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79281"/>
            <a:ext cx="2618110" cy="1851080"/>
          </a:xfrm>
          <a:prstGeom prst="rect">
            <a:avLst/>
          </a:prstGeom>
        </p:spPr>
      </p:pic>
    </p:spTree>
    <p:extLst>
      <p:ext uri="{BB962C8B-B14F-4D97-AF65-F5344CB8AC3E}">
        <p14:creationId xmlns:p14="http://schemas.microsoft.com/office/powerpoint/2010/main" val="3446080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17410" name="Picture 2">
            <a:extLst>
              <a:ext uri="{FF2B5EF4-FFF2-40B4-BE49-F238E27FC236}">
                <a16:creationId xmlns:a16="http://schemas.microsoft.com/office/drawing/2014/main" id="{BE453BEE-A7A0-F3F3-F7A3-5AF552673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440" y="1258053"/>
            <a:ext cx="10293118" cy="54400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8CA078-E12E-41E2-B96E-5016AD38E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42BCC214-005B-468C-8628-42BA72226EB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5307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19458" name="Picture 2">
            <a:extLst>
              <a:ext uri="{FF2B5EF4-FFF2-40B4-BE49-F238E27FC236}">
                <a16:creationId xmlns:a16="http://schemas.microsoft.com/office/drawing/2014/main" id="{516F3563-BF0B-D1E6-2B18-683E81F48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17" y="1202149"/>
            <a:ext cx="10455564" cy="54959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4B3336-480E-4EEC-A7E1-523D890858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3D78DDD1-13AB-43E3-BC88-A1E5AD53D30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2208920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8294" y="0"/>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21506" name="Picture 2">
            <a:extLst>
              <a:ext uri="{FF2B5EF4-FFF2-40B4-BE49-F238E27FC236}">
                <a16:creationId xmlns:a16="http://schemas.microsoft.com/office/drawing/2014/main" id="{53244502-53F9-7D87-C935-65C3B8CEF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309" y="1222159"/>
            <a:ext cx="10409382" cy="5494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B10E624-D493-4B3B-BB13-58B5008C3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4DC45328-6CD0-4957-AA73-7197CD86C4F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49893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1" y="-18776"/>
            <a:ext cx="12192000" cy="671690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pic>
        <p:nvPicPr>
          <p:cNvPr id="18434" name="Picture 2">
            <a:extLst>
              <a:ext uri="{FF2B5EF4-FFF2-40B4-BE49-F238E27FC236}">
                <a16:creationId xmlns:a16="http://schemas.microsoft.com/office/drawing/2014/main" id="{1E8ACC98-0E30-C893-4D7E-2E13C80B2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99" y="1174130"/>
            <a:ext cx="10464800" cy="55239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5278E8-35BB-4FD8-8F3E-128C168ED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9265"/>
            <a:ext cx="2579984" cy="678519"/>
          </a:xfrm>
          <a:prstGeom prst="rect">
            <a:avLst/>
          </a:prstGeom>
        </p:spPr>
      </p:pic>
      <p:pic>
        <p:nvPicPr>
          <p:cNvPr id="9" name="Graphic 8">
            <a:extLst>
              <a:ext uri="{FF2B5EF4-FFF2-40B4-BE49-F238E27FC236}">
                <a16:creationId xmlns:a16="http://schemas.microsoft.com/office/drawing/2014/main" id="{5F7A176C-E01E-4C0E-BECE-5330F352FFF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99271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A5B03A-2111-A577-1413-30DB50424393}"/>
              </a:ext>
            </a:extLst>
          </p:cNvPr>
          <p:cNvPicPr>
            <a:picLocks noChangeAspect="1"/>
          </p:cNvPicPr>
          <p:nvPr/>
        </p:nvPicPr>
        <p:blipFill>
          <a:blip r:embed="rId3"/>
          <a:stretch>
            <a:fillRect/>
          </a:stretch>
        </p:blipFill>
        <p:spPr>
          <a:xfrm>
            <a:off x="8770067" y="1406344"/>
            <a:ext cx="2220016" cy="2281047"/>
          </a:xfrm>
          <a:prstGeom prst="rect">
            <a:avLst/>
          </a:prstGeom>
        </p:spPr>
      </p:pic>
      <p:sp>
        <p:nvSpPr>
          <p:cNvPr id="18" name="Rectangle 17">
            <a:extLst>
              <a:ext uri="{FF2B5EF4-FFF2-40B4-BE49-F238E27FC236}">
                <a16:creationId xmlns:a16="http://schemas.microsoft.com/office/drawing/2014/main" id="{51F3FCDA-5D03-D6FA-F13F-871261C00DD5}"/>
              </a:ext>
            </a:extLst>
          </p:cNvPr>
          <p:cNvSpPr/>
          <p:nvPr/>
        </p:nvSpPr>
        <p:spPr>
          <a:xfrm>
            <a:off x="-8294" y="-314652"/>
            <a:ext cx="12192000" cy="7012779"/>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428650" y="2343931"/>
            <a:ext cx="4918541" cy="2170137"/>
          </a:xfrm>
        </p:spPr>
        <p:txBody>
          <a:bodyPr>
            <a:normAutofit/>
          </a:bodyPr>
          <a:lstStyle/>
          <a:p>
            <a:r>
              <a:rPr lang="en-US" sz="4000" b="1">
                <a:solidFill>
                  <a:srgbClr val="F1F5F8"/>
                </a:solidFill>
                <a:latin typeface="Calibri" panose="020F0502020204030204" pitchFamily="34" charset="0"/>
                <a:cs typeface="Calibri" panose="020F0502020204030204" pitchFamily="34" charset="0"/>
              </a:rPr>
              <a:t>ISSUES from here? </a:t>
            </a:r>
            <a:br>
              <a:rPr lang="en-US" sz="4000" b="1">
                <a:solidFill>
                  <a:srgbClr val="F1F5F8"/>
                </a:solidFill>
                <a:latin typeface="Calibri" panose="020F0502020204030204" pitchFamily="34" charset="0"/>
                <a:cs typeface="Calibri" panose="020F0502020204030204" pitchFamily="34" charset="0"/>
              </a:rPr>
            </a:br>
            <a:r>
              <a:rPr lang="en-US" sz="4000" b="1">
                <a:solidFill>
                  <a:srgbClr val="F07C00"/>
                </a:solidFill>
                <a:latin typeface="Calibri" panose="020F0502020204030204" pitchFamily="34" charset="0"/>
                <a:cs typeface="Calibri" panose="020F0502020204030204" pitchFamily="34" charset="0"/>
              </a:rPr>
              <a:t>  </a:t>
            </a:r>
            <a:endParaRPr lang="en-US" sz="4000" b="1">
              <a:solidFill>
                <a:schemeClr val="bg1"/>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4"/>
          <a:stretch>
            <a:fillRect/>
          </a:stretch>
        </p:blipFill>
        <p:spPr>
          <a:xfrm>
            <a:off x="10816082" y="-300491"/>
            <a:ext cx="1367624" cy="1367624"/>
          </a:xfrm>
          <a:prstGeom prst="rect">
            <a:avLst/>
          </a:prstGeom>
        </p:spPr>
      </p:pic>
      <p:pic>
        <p:nvPicPr>
          <p:cNvPr id="5" name="Picture 2">
            <a:extLst>
              <a:ext uri="{FF2B5EF4-FFF2-40B4-BE49-F238E27FC236}">
                <a16:creationId xmlns:a16="http://schemas.microsoft.com/office/drawing/2014/main" id="{F1CC3A50-BB8E-44EC-AEE4-734088AB8F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639" y="-34085"/>
            <a:ext cx="6211503" cy="32691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AB82D5B-51FF-F31B-8850-90615099E0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639" y="3338584"/>
            <a:ext cx="6211502" cy="32905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6294C02-69D1-4FBB-BA5B-D24208C048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125" y="-179387"/>
            <a:ext cx="2579984" cy="678519"/>
          </a:xfrm>
          <a:prstGeom prst="rect">
            <a:avLst/>
          </a:prstGeom>
        </p:spPr>
      </p:pic>
      <p:pic>
        <p:nvPicPr>
          <p:cNvPr id="12" name="Graphic 11">
            <a:extLst>
              <a:ext uri="{FF2B5EF4-FFF2-40B4-BE49-F238E27FC236}">
                <a16:creationId xmlns:a16="http://schemas.microsoft.com/office/drawing/2014/main" id="{EB842B1C-AA89-4DFA-8B72-2008C5B8313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777195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8294" y="-18776"/>
            <a:ext cx="12192000" cy="6716903"/>
          </a:xfrm>
          <a:prstGeom prst="rect">
            <a:avLst/>
          </a:prstGeom>
          <a:solidFill>
            <a:srgbClr val="202020"/>
          </a:solidFill>
          <a:ln>
            <a:solidFill>
              <a:schemeClr val="tx1"/>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3"/>
          <a:stretch>
            <a:fillRect/>
          </a:stretch>
        </p:blipFill>
        <p:spPr>
          <a:xfrm>
            <a:off x="10832670" y="20901"/>
            <a:ext cx="1367624" cy="1367624"/>
          </a:xfrm>
          <a:prstGeom prst="rect">
            <a:avLst/>
          </a:prstGeom>
        </p:spPr>
      </p:pic>
      <p:sp>
        <p:nvSpPr>
          <p:cNvPr id="4" name="Title 1">
            <a:extLst>
              <a:ext uri="{FF2B5EF4-FFF2-40B4-BE49-F238E27FC236}">
                <a16:creationId xmlns:a16="http://schemas.microsoft.com/office/drawing/2014/main" id="{D6E18298-A964-C1C4-77D4-23E27AAE0FC4}"/>
              </a:ext>
            </a:extLst>
          </p:cNvPr>
          <p:cNvSpPr>
            <a:spLocks noGrp="1"/>
          </p:cNvSpPr>
          <p:nvPr>
            <p:ph type="title"/>
          </p:nvPr>
        </p:nvSpPr>
        <p:spPr>
          <a:xfrm>
            <a:off x="3636727" y="3192913"/>
            <a:ext cx="4918541" cy="2170137"/>
          </a:xfrm>
        </p:spPr>
        <p:txBody>
          <a:bodyPr>
            <a:normAutofit/>
          </a:bodyPr>
          <a:lstStyle/>
          <a:p>
            <a:pPr algn="ctr"/>
            <a:r>
              <a:rPr lang="en-US" sz="4000" b="1" dirty="0">
                <a:solidFill>
                  <a:srgbClr val="F1F5F8"/>
                </a:solidFill>
                <a:latin typeface="Calibri" panose="020F0502020204030204" pitchFamily="34" charset="0"/>
                <a:cs typeface="Calibri" panose="020F0502020204030204" pitchFamily="34" charset="0"/>
              </a:rPr>
              <a:t>Any Questions  </a:t>
            </a:r>
            <a:br>
              <a:rPr lang="en-US" sz="4000" b="1" dirty="0">
                <a:solidFill>
                  <a:srgbClr val="F1F5F8"/>
                </a:solidFill>
                <a:latin typeface="Calibri" panose="020F0502020204030204" pitchFamily="34" charset="0"/>
                <a:cs typeface="Calibri" panose="020F0502020204030204" pitchFamily="34" charset="0"/>
              </a:rPr>
            </a:br>
            <a:r>
              <a:rPr lang="en-US" sz="4000" b="1" dirty="0">
                <a:solidFill>
                  <a:srgbClr val="F07C00"/>
                </a:solidFill>
                <a:latin typeface="Calibri" panose="020F0502020204030204" pitchFamily="34" charset="0"/>
                <a:cs typeface="Calibri" panose="020F0502020204030204" pitchFamily="34" charset="0"/>
              </a:rPr>
              <a:t>  </a:t>
            </a:r>
            <a:endParaRPr lang="en-US" sz="4000" b="1" dirty="0">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846DFEB-01CE-4C14-B4EB-FB9AD9BCF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93" y="1116698"/>
            <a:ext cx="7594408" cy="1997280"/>
          </a:xfrm>
          <a:prstGeom prst="rect">
            <a:avLst/>
          </a:prstGeom>
        </p:spPr>
      </p:pic>
      <p:pic>
        <p:nvPicPr>
          <p:cNvPr id="10" name="Graphic 9">
            <a:extLst>
              <a:ext uri="{FF2B5EF4-FFF2-40B4-BE49-F238E27FC236}">
                <a16:creationId xmlns:a16="http://schemas.microsoft.com/office/drawing/2014/main" id="{87AB3EAA-DB1D-4C29-8F4C-3362234155D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
        <p:nvSpPr>
          <p:cNvPr id="8" name="TextBox 7">
            <a:extLst>
              <a:ext uri="{FF2B5EF4-FFF2-40B4-BE49-F238E27FC236}">
                <a16:creationId xmlns:a16="http://schemas.microsoft.com/office/drawing/2014/main" id="{60577F01-48A1-441B-8B71-2C4F029226A3}"/>
              </a:ext>
            </a:extLst>
          </p:cNvPr>
          <p:cNvSpPr txBox="1"/>
          <p:nvPr/>
        </p:nvSpPr>
        <p:spPr>
          <a:xfrm>
            <a:off x="4839001" y="4937854"/>
            <a:ext cx="3369271" cy="830997"/>
          </a:xfrm>
          <a:prstGeom prst="rect">
            <a:avLst/>
          </a:prstGeom>
          <a:noFill/>
        </p:spPr>
        <p:txBody>
          <a:bodyPr wrap="square" rtlCol="0">
            <a:spAutoFit/>
          </a:bodyPr>
          <a:lstStyle/>
          <a:p>
            <a:r>
              <a:rPr lang="en-US" sz="2400" dirty="0">
                <a:solidFill>
                  <a:schemeClr val="bg1"/>
                </a:solidFill>
              </a:rPr>
              <a:t>+90 552 436 80 30</a:t>
            </a:r>
            <a:endParaRPr lang="tr-TR" sz="2400" dirty="0">
              <a:solidFill>
                <a:schemeClr val="bg1"/>
              </a:solidFill>
            </a:endParaRPr>
          </a:p>
          <a:p>
            <a:r>
              <a:rPr lang="en-US" sz="2400" dirty="0">
                <a:solidFill>
                  <a:schemeClr val="bg1"/>
                </a:solidFill>
              </a:rPr>
              <a:t>+90 552 756 72 33</a:t>
            </a:r>
          </a:p>
        </p:txBody>
      </p:sp>
    </p:spTree>
    <p:extLst>
      <p:ext uri="{BB962C8B-B14F-4D97-AF65-F5344CB8AC3E}">
        <p14:creationId xmlns:p14="http://schemas.microsoft.com/office/powerpoint/2010/main" val="3881046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C3666-FF1C-CDEB-92C3-2E435774A7C9}"/>
              </a:ext>
            </a:extLst>
          </p:cNvPr>
          <p:cNvPicPr>
            <a:picLocks noChangeAspect="1"/>
          </p:cNvPicPr>
          <p:nvPr/>
        </p:nvPicPr>
        <p:blipFill rotWithShape="1">
          <a:blip r:embed="rId3"/>
          <a:srcRect l="28196" t="7722" r="28196" b="6797"/>
          <a:stretch/>
        </p:blipFill>
        <p:spPr>
          <a:xfrm>
            <a:off x="0" y="-175681"/>
            <a:ext cx="12192000" cy="7033681"/>
          </a:xfrm>
          <a:prstGeom prst="rect">
            <a:avLst/>
          </a:prstGeom>
          <a:effectLst>
            <a:glow rad="101600">
              <a:schemeClr val="accent5">
                <a:satMod val="175000"/>
                <a:alpha val="40000"/>
              </a:schemeClr>
            </a:glow>
          </a:effectLst>
        </p:spPr>
      </p:pic>
      <p:pic>
        <p:nvPicPr>
          <p:cNvPr id="3" name="Picture 2">
            <a:extLst>
              <a:ext uri="{FF2B5EF4-FFF2-40B4-BE49-F238E27FC236}">
                <a16:creationId xmlns:a16="http://schemas.microsoft.com/office/drawing/2014/main" id="{B79BF6C2-AC25-BEEE-A5D1-AFF760A3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4752" y="-175681"/>
            <a:ext cx="1567247" cy="156724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98CAC7C-39E2-F61A-F00C-0DEBDCB564BB}"/>
              </a:ext>
            </a:extLst>
          </p:cNvPr>
          <p:cNvSpPr>
            <a:spLocks noGrp="1"/>
          </p:cNvSpPr>
          <p:nvPr>
            <p:ph type="title"/>
          </p:nvPr>
        </p:nvSpPr>
        <p:spPr>
          <a:xfrm>
            <a:off x="3208993" y="435346"/>
            <a:ext cx="5774013" cy="646331"/>
          </a:xfrm>
        </p:spPr>
        <p:txBody>
          <a:bodyPr wrap="square">
            <a:spAutoFit/>
          </a:bodyPr>
          <a:lstStyle/>
          <a:p>
            <a:pPr algn="ctr"/>
            <a:r>
              <a:rPr lang="en-US" sz="4000" b="1" dirty="0">
                <a:solidFill>
                  <a:srgbClr val="249FCD"/>
                </a:solidFill>
                <a:latin typeface="ITC Avant Garde Pro Md"/>
                <a:cs typeface="Calibri"/>
              </a:rPr>
              <a:t>PLUTO JLR</a:t>
            </a:r>
          </a:p>
        </p:txBody>
      </p:sp>
      <p:pic>
        <p:nvPicPr>
          <p:cNvPr id="6" name="Picture 5">
            <a:extLst>
              <a:ext uri="{FF2B5EF4-FFF2-40B4-BE49-F238E27FC236}">
                <a16:creationId xmlns:a16="http://schemas.microsoft.com/office/drawing/2014/main" id="{440DC096-14F9-5BE6-6FC4-D2961285E6E1}"/>
              </a:ext>
            </a:extLst>
          </p:cNvPr>
          <p:cNvPicPr>
            <a:picLocks noChangeAspect="1"/>
          </p:cNvPicPr>
          <p:nvPr/>
        </p:nvPicPr>
        <p:blipFill>
          <a:blip r:embed="rId5"/>
          <a:stretch>
            <a:fillRect/>
          </a:stretch>
        </p:blipFill>
        <p:spPr>
          <a:xfrm>
            <a:off x="4334357" y="630176"/>
            <a:ext cx="3523283" cy="4707923"/>
          </a:xfrm>
          <a:prstGeom prst="rect">
            <a:avLst/>
          </a:prstGeom>
        </p:spPr>
      </p:pic>
      <p:sp>
        <p:nvSpPr>
          <p:cNvPr id="7" name="TextBox 6">
            <a:extLst>
              <a:ext uri="{FF2B5EF4-FFF2-40B4-BE49-F238E27FC236}">
                <a16:creationId xmlns:a16="http://schemas.microsoft.com/office/drawing/2014/main" id="{A6B60E5F-2C61-60F5-B472-D0580EF66E5B}"/>
              </a:ext>
            </a:extLst>
          </p:cNvPr>
          <p:cNvSpPr txBox="1"/>
          <p:nvPr/>
        </p:nvSpPr>
        <p:spPr>
          <a:xfrm>
            <a:off x="3850519" y="4822545"/>
            <a:ext cx="4490957" cy="584775"/>
          </a:xfrm>
          <a:prstGeom prst="rect">
            <a:avLst/>
          </a:prstGeom>
          <a:noFill/>
        </p:spPr>
        <p:txBody>
          <a:bodyPr wrap="square" lIns="91440" tIns="45720" rIns="91440" bIns="45720" rtlCol="0" anchor="t">
            <a:spAutoFit/>
          </a:bodyPr>
          <a:lstStyle/>
          <a:p>
            <a:pPr algn="ctr" rtl="0"/>
            <a:r>
              <a:rPr lang="en-US" sz="1600" dirty="0">
                <a:solidFill>
                  <a:schemeClr val="bg1"/>
                </a:solidFill>
                <a:effectLst/>
                <a:latin typeface="ITC Avant Garde Pro Bk" panose="020B0502020202020204" pitchFamily="34" charset="77"/>
              </a:rPr>
              <a:t>PLUTO JLR Full Package For Land Rover and Jaguar </a:t>
            </a:r>
            <a:r>
              <a:rPr lang="en-US" sz="1600" dirty="0">
                <a:solidFill>
                  <a:srgbClr val="249FCD"/>
                </a:solidFill>
                <a:effectLst/>
                <a:latin typeface="ITC Avant Garde Pro Bk" panose="020B0502020202020204" pitchFamily="34" charset="77"/>
              </a:rPr>
              <a:t>2017-202</a:t>
            </a:r>
            <a:r>
              <a:rPr lang="tr-TR" sz="1600" dirty="0">
                <a:solidFill>
                  <a:srgbClr val="249FCD"/>
                </a:solidFill>
                <a:effectLst/>
                <a:latin typeface="ITC Avant Garde Pro Bk" panose="020B0502020202020204" pitchFamily="34" charset="77"/>
              </a:rPr>
              <a:t>4</a:t>
            </a:r>
            <a:endParaRPr lang="en-US" sz="1600" dirty="0">
              <a:solidFill>
                <a:srgbClr val="249FCD"/>
              </a:solidFill>
              <a:effectLst/>
              <a:latin typeface="ITC Avant Garde Pro Bk" panose="020B0502020202020204" pitchFamily="34" charset="77"/>
            </a:endParaRPr>
          </a:p>
        </p:txBody>
      </p:sp>
      <p:pic>
        <p:nvPicPr>
          <p:cNvPr id="11" name="Picture 10">
            <a:extLst>
              <a:ext uri="{FF2B5EF4-FFF2-40B4-BE49-F238E27FC236}">
                <a16:creationId xmlns:a16="http://schemas.microsoft.com/office/drawing/2014/main" id="{B22964D2-3474-40A0-9775-AFCB27A30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1" y="-179952"/>
            <a:ext cx="2618110" cy="1851080"/>
          </a:xfrm>
          <a:prstGeom prst="rect">
            <a:avLst/>
          </a:prstGeom>
        </p:spPr>
      </p:pic>
      <p:pic>
        <p:nvPicPr>
          <p:cNvPr id="12" name="Graphic 11">
            <a:extLst>
              <a:ext uri="{FF2B5EF4-FFF2-40B4-BE49-F238E27FC236}">
                <a16:creationId xmlns:a16="http://schemas.microsoft.com/office/drawing/2014/main" id="{B2073483-8926-4BC8-9599-FA83C37028A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598" t="345" r="4685" b="76769"/>
          <a:stretch/>
        </p:blipFill>
        <p:spPr>
          <a:xfrm>
            <a:off x="3584"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421491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A9C3666-FF1C-CDEB-92C3-2E435774A7C9}"/>
              </a:ext>
            </a:extLst>
          </p:cNvPr>
          <p:cNvPicPr>
            <a:picLocks noChangeAspect="1"/>
          </p:cNvPicPr>
          <p:nvPr/>
        </p:nvPicPr>
        <p:blipFill rotWithShape="1">
          <a:blip r:embed="rId3"/>
          <a:srcRect l="28196" t="7722" r="28196" b="6797"/>
          <a:stretch/>
        </p:blipFill>
        <p:spPr>
          <a:xfrm>
            <a:off x="0" y="0"/>
            <a:ext cx="12192000" cy="6932951"/>
          </a:xfrm>
          <a:prstGeom prst="rect">
            <a:avLst/>
          </a:prstGeom>
          <a:effectLst>
            <a:glow rad="101600">
              <a:schemeClr val="accent5">
                <a:satMod val="175000"/>
                <a:alpha val="40000"/>
              </a:schemeClr>
            </a:glow>
          </a:effectLst>
        </p:spPr>
      </p:pic>
      <p:pic>
        <p:nvPicPr>
          <p:cNvPr id="10" name="Graphic 9">
            <a:extLst>
              <a:ext uri="{FF2B5EF4-FFF2-40B4-BE49-F238E27FC236}">
                <a16:creationId xmlns:a16="http://schemas.microsoft.com/office/drawing/2014/main" id="{1683EF8A-9B83-4B38-8D9F-0764FD0CEA2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598" t="345" r="4685" b="76769"/>
          <a:stretch/>
        </p:blipFill>
        <p:spPr>
          <a:xfrm>
            <a:off x="0" y="6788874"/>
            <a:ext cx="12192000" cy="182177"/>
          </a:xfrm>
          <a:prstGeom prst="rect">
            <a:avLst/>
          </a:prstGeom>
          <a:effectLst>
            <a:glow rad="101600">
              <a:schemeClr val="accent5">
                <a:satMod val="175000"/>
                <a:alpha val="40000"/>
              </a:schemeClr>
            </a:glow>
          </a:effectLst>
        </p:spPr>
      </p:pic>
      <p:sp>
        <p:nvSpPr>
          <p:cNvPr id="11" name="TextBox 10">
            <a:extLst>
              <a:ext uri="{FF2B5EF4-FFF2-40B4-BE49-F238E27FC236}">
                <a16:creationId xmlns:a16="http://schemas.microsoft.com/office/drawing/2014/main" id="{F729F266-C7B7-4985-B4AD-B05C936D117B}"/>
              </a:ext>
            </a:extLst>
          </p:cNvPr>
          <p:cNvSpPr txBox="1"/>
          <p:nvPr/>
        </p:nvSpPr>
        <p:spPr>
          <a:xfrm>
            <a:off x="3639908" y="5637597"/>
            <a:ext cx="4734042"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200" b="1" i="0" dirty="0">
                <a:solidFill>
                  <a:schemeClr val="bg1">
                    <a:lumMod val="85000"/>
                  </a:schemeClr>
                </a:solidFill>
                <a:effectLst/>
                <a:cs typeface="Arial" panose="020B0604020202020204" pitchFamily="34" charset="0"/>
              </a:rPr>
              <a:t>WWW.AANAHTAR.COM.TR</a:t>
            </a:r>
            <a:endParaRPr kumimoji="0" lang="en-GB" sz="3200" b="1" i="0" u="none" strike="noStrike" kern="1200" cap="none" spc="0" normalizeH="0" baseline="0" noProof="0" dirty="0">
              <a:ln>
                <a:noFill/>
              </a:ln>
              <a:solidFill>
                <a:schemeClr val="bg1">
                  <a:lumMod val="85000"/>
                </a:schemeClr>
              </a:solidFill>
              <a:effectLst/>
              <a:uLnTx/>
              <a:uFillTx/>
              <a:cs typeface="Arial" panose="020B0604020202020204" pitchFamily="34" charset="0"/>
            </a:endParaRPr>
          </a:p>
        </p:txBody>
      </p:sp>
      <p:sp>
        <p:nvSpPr>
          <p:cNvPr id="12" name="Rectangle: Rounded Corners 11">
            <a:extLst>
              <a:ext uri="{FF2B5EF4-FFF2-40B4-BE49-F238E27FC236}">
                <a16:creationId xmlns:a16="http://schemas.microsoft.com/office/drawing/2014/main" id="{84E1B2EF-75EA-4DE1-BE9F-3DDC7F63BE4B}"/>
              </a:ext>
            </a:extLst>
          </p:cNvPr>
          <p:cNvSpPr/>
          <p:nvPr/>
        </p:nvSpPr>
        <p:spPr>
          <a:xfrm>
            <a:off x="3534508" y="5637597"/>
            <a:ext cx="4967654" cy="584775"/>
          </a:xfrm>
          <a:prstGeom prst="roundRect">
            <a:avLst/>
          </a:prstGeom>
          <a:noFill/>
          <a:ln w="19050" cap="flat" cmpd="sng" algn="ctr">
            <a:solidFill>
              <a:srgbClr val="249FC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pic>
        <p:nvPicPr>
          <p:cNvPr id="13" name="Picture 12">
            <a:extLst>
              <a:ext uri="{FF2B5EF4-FFF2-40B4-BE49-F238E27FC236}">
                <a16:creationId xmlns:a16="http://schemas.microsoft.com/office/drawing/2014/main" id="{F2307E8C-3437-414B-9221-33017F2694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431" y="2534935"/>
            <a:ext cx="5802507" cy="1526022"/>
          </a:xfrm>
          <a:prstGeom prst="rect">
            <a:avLst/>
          </a:prstGeom>
        </p:spPr>
      </p:pic>
      <p:cxnSp>
        <p:nvCxnSpPr>
          <p:cNvPr id="14" name="Straight Connector 13">
            <a:extLst>
              <a:ext uri="{FF2B5EF4-FFF2-40B4-BE49-F238E27FC236}">
                <a16:creationId xmlns:a16="http://schemas.microsoft.com/office/drawing/2014/main" id="{32A68BA0-229F-4659-A21F-F0F7F35B224F}"/>
              </a:ext>
            </a:extLst>
          </p:cNvPr>
          <p:cNvCxnSpPr/>
          <p:nvPr/>
        </p:nvCxnSpPr>
        <p:spPr>
          <a:xfrm>
            <a:off x="7158721" y="2753407"/>
            <a:ext cx="0" cy="1458410"/>
          </a:xfrm>
          <a:prstGeom prst="line">
            <a:avLst/>
          </a:prstGeom>
          <a:ln w="28575">
            <a:solidFill>
              <a:srgbClr val="8A949E"/>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A9089C9-2B84-493B-9E6E-AC607924A824}"/>
              </a:ext>
            </a:extLst>
          </p:cNvPr>
          <p:cNvSpPr txBox="1"/>
          <p:nvPr/>
        </p:nvSpPr>
        <p:spPr>
          <a:xfrm>
            <a:off x="7572407" y="3297946"/>
            <a:ext cx="473404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i="0" dirty="0">
                <a:solidFill>
                  <a:schemeClr val="bg1">
                    <a:lumMod val="85000"/>
                  </a:schemeClr>
                </a:solidFill>
                <a:effectLst/>
                <a:cs typeface="Arial" panose="020B0604020202020204" pitchFamily="34" charset="0"/>
              </a:rPr>
              <a:t>O</a:t>
            </a:r>
            <a:r>
              <a:rPr lang="en-US" b="1" i="0" dirty="0">
                <a:solidFill>
                  <a:schemeClr val="bg1">
                    <a:lumMod val="85000"/>
                  </a:schemeClr>
                </a:solidFill>
                <a:effectLst/>
                <a:cs typeface="Arial" panose="020B0604020202020204" pitchFamily="34" charset="0"/>
              </a:rPr>
              <a:t>to </a:t>
            </a:r>
            <a:r>
              <a:rPr lang="tr-TR" b="1" i="0" dirty="0">
                <a:solidFill>
                  <a:schemeClr val="bg1">
                    <a:lumMod val="85000"/>
                  </a:schemeClr>
                </a:solidFill>
                <a:effectLst/>
                <a:cs typeface="Arial" panose="020B0604020202020204" pitchFamily="34" charset="0"/>
              </a:rPr>
              <a:t>A</a:t>
            </a:r>
            <a:r>
              <a:rPr lang="en-US" b="1" i="0" dirty="0" err="1">
                <a:solidFill>
                  <a:schemeClr val="bg1">
                    <a:lumMod val="85000"/>
                  </a:schemeClr>
                </a:solidFill>
                <a:effectLst/>
                <a:cs typeface="Arial" panose="020B0604020202020204" pitchFamily="34" charset="0"/>
              </a:rPr>
              <a:t>nahtar</a:t>
            </a:r>
            <a:r>
              <a:rPr lang="en-US" b="1" i="0" dirty="0">
                <a:solidFill>
                  <a:schemeClr val="bg1">
                    <a:lumMod val="85000"/>
                  </a:schemeClr>
                </a:solidFill>
                <a:effectLst/>
                <a:cs typeface="Arial" panose="020B0604020202020204" pitchFamily="34" charset="0"/>
              </a:rPr>
              <a:t> </a:t>
            </a:r>
            <a:r>
              <a:rPr lang="en-US" b="1" i="0" dirty="0" err="1">
                <a:solidFill>
                  <a:schemeClr val="bg1">
                    <a:lumMod val="85000"/>
                  </a:schemeClr>
                </a:solidFill>
                <a:effectLst/>
                <a:cs typeface="Arial" panose="020B0604020202020204" pitchFamily="34" charset="0"/>
              </a:rPr>
              <a:t>ithalat</a:t>
            </a:r>
            <a:r>
              <a:rPr lang="en-US" b="1" i="0" dirty="0">
                <a:solidFill>
                  <a:schemeClr val="bg1">
                    <a:lumMod val="85000"/>
                  </a:schemeClr>
                </a:solidFill>
                <a:effectLst/>
                <a:cs typeface="Arial" panose="020B0604020202020204" pitchFamily="34" charset="0"/>
              </a:rPr>
              <a:t> </a:t>
            </a:r>
            <a:r>
              <a:rPr lang="en-US" b="1" i="0" dirty="0" err="1">
                <a:solidFill>
                  <a:schemeClr val="bg1">
                    <a:lumMod val="85000"/>
                  </a:schemeClr>
                </a:solidFill>
                <a:effectLst/>
                <a:cs typeface="Arial" panose="020B0604020202020204" pitchFamily="34" charset="0"/>
              </a:rPr>
              <a:t>ve</a:t>
            </a:r>
            <a:r>
              <a:rPr lang="en-US" b="1" i="0" dirty="0">
                <a:solidFill>
                  <a:schemeClr val="bg1">
                    <a:lumMod val="85000"/>
                  </a:schemeClr>
                </a:solidFill>
                <a:effectLst/>
                <a:cs typeface="Arial" panose="020B0604020202020204" pitchFamily="34" charset="0"/>
              </a:rPr>
              <a:t> </a:t>
            </a:r>
            <a:r>
              <a:rPr lang="en-US" b="1" i="0" dirty="0" err="1">
                <a:solidFill>
                  <a:schemeClr val="bg1">
                    <a:lumMod val="85000"/>
                  </a:schemeClr>
                </a:solidFill>
                <a:effectLst/>
                <a:cs typeface="Arial" panose="020B0604020202020204" pitchFamily="34" charset="0"/>
              </a:rPr>
              <a:t>toptan</a:t>
            </a:r>
            <a:r>
              <a:rPr lang="en-US" b="1" i="0" dirty="0">
                <a:solidFill>
                  <a:schemeClr val="bg1">
                    <a:lumMod val="85000"/>
                  </a:schemeClr>
                </a:solidFill>
                <a:effectLst/>
                <a:cs typeface="Arial" panose="020B0604020202020204" pitchFamily="34" charset="0"/>
              </a:rPr>
              <a:t> </a:t>
            </a:r>
            <a:r>
              <a:rPr lang="en-US" b="1" i="0" dirty="0" err="1">
                <a:solidFill>
                  <a:schemeClr val="bg1">
                    <a:lumMod val="85000"/>
                  </a:schemeClr>
                </a:solidFill>
                <a:effectLst/>
                <a:cs typeface="Arial" panose="020B0604020202020204" pitchFamily="34" charset="0"/>
              </a:rPr>
              <a:t>ticaret</a:t>
            </a:r>
            <a:endParaRPr kumimoji="0" lang="en-GB" b="1" i="0" u="none" strike="noStrike" kern="1200" cap="none" spc="0" normalizeH="0" baseline="0" noProof="0" dirty="0">
              <a:ln>
                <a:noFill/>
              </a:ln>
              <a:solidFill>
                <a:schemeClr val="bg1">
                  <a:lumMod val="85000"/>
                </a:schemeClr>
              </a:solidFill>
              <a:effectLst/>
              <a:uLnTx/>
              <a:uFillTx/>
              <a:cs typeface="Arial" panose="020B0604020202020204" pitchFamily="34" charset="0"/>
            </a:endParaRPr>
          </a:p>
        </p:txBody>
      </p:sp>
      <p:pic>
        <p:nvPicPr>
          <p:cNvPr id="16" name="Picture 15">
            <a:extLst>
              <a:ext uri="{FF2B5EF4-FFF2-40B4-BE49-F238E27FC236}">
                <a16:creationId xmlns:a16="http://schemas.microsoft.com/office/drawing/2014/main" id="{9A2A22C7-377C-401B-8C69-0D7BA5BA60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866" y="326313"/>
            <a:ext cx="3829422" cy="2552948"/>
          </a:xfrm>
          <a:prstGeom prst="rect">
            <a:avLst/>
          </a:prstGeom>
        </p:spPr>
      </p:pic>
    </p:spTree>
    <p:extLst>
      <p:ext uri="{BB962C8B-B14F-4D97-AF65-F5344CB8AC3E}">
        <p14:creationId xmlns:p14="http://schemas.microsoft.com/office/powerpoint/2010/main" val="2446533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5941" y="-14463"/>
            <a:ext cx="12197941" cy="687246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517058" y="2351162"/>
            <a:ext cx="4918541" cy="2170137"/>
          </a:xfrm>
        </p:spPr>
        <p:txBody>
          <a:bodyPr>
            <a:normAutofit/>
          </a:bodyPr>
          <a:lstStyle/>
          <a:p>
            <a:r>
              <a:rPr lang="en-US" sz="4000" b="1" dirty="0">
                <a:solidFill>
                  <a:schemeClr val="bg1"/>
                </a:solidFill>
                <a:latin typeface="ITC Avant Garde Pro Md"/>
                <a:cs typeface="Calibri"/>
              </a:rPr>
              <a:t>Who Is PLUTO  </a:t>
            </a:r>
            <a:br>
              <a:rPr lang="en-US" sz="4000" b="1" dirty="0">
                <a:solidFill>
                  <a:schemeClr val="bg1"/>
                </a:solidFill>
                <a:latin typeface="ITC Avant Garde Pro Md" panose="020B0602020202020204" pitchFamily="34" charset="77"/>
                <a:cs typeface="Calibri" panose="020F0502020204030204" pitchFamily="34" charset="0"/>
              </a:rPr>
            </a:br>
            <a:r>
              <a:rPr lang="en-US" sz="4000" b="1" dirty="0">
                <a:solidFill>
                  <a:srgbClr val="249FCD"/>
                </a:solidFill>
                <a:latin typeface="Calibri" panose="020F0502020204030204" pitchFamily="34" charset="0"/>
                <a:cs typeface="Calibri" panose="020F0502020204030204" pitchFamily="34" charset="0"/>
              </a:rPr>
              <a:t>JLR For?</a:t>
            </a:r>
          </a:p>
        </p:txBody>
      </p:sp>
      <p:sp>
        <p:nvSpPr>
          <p:cNvPr id="37" name="TextBox 36">
            <a:extLst>
              <a:ext uri="{FF2B5EF4-FFF2-40B4-BE49-F238E27FC236}">
                <a16:creationId xmlns:a16="http://schemas.microsoft.com/office/drawing/2014/main" id="{3C7752DA-0DF3-B0F0-6309-088EA77EAF85}"/>
              </a:ext>
            </a:extLst>
          </p:cNvPr>
          <p:cNvSpPr txBox="1"/>
          <p:nvPr/>
        </p:nvSpPr>
        <p:spPr>
          <a:xfrm>
            <a:off x="7800203" y="1261893"/>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rgbClr val="F1F5F8"/>
                </a:solidFill>
                <a:latin typeface="Calibri" panose="020F0502020204030204" pitchFamily="34" charset="0"/>
                <a:cs typeface="Calibri" panose="020F0502020204030204" pitchFamily="34" charset="0"/>
              </a:rPr>
              <a:t>Advanced </a:t>
            </a:r>
          </a:p>
          <a:p>
            <a:pPr algn="ctr"/>
            <a:r>
              <a:rPr lang="en-US" sz="1400">
                <a:solidFill>
                  <a:srgbClr val="F1F5F8"/>
                </a:solidFill>
                <a:latin typeface="Calibri"/>
                <a:ea typeface="Calibri"/>
                <a:cs typeface="Calibri"/>
              </a:rPr>
              <a:t>Diagnostic Technician</a:t>
            </a:r>
            <a:endParaRPr lang="en-US" sz="1400">
              <a:solidFill>
                <a:srgbClr val="F1F5F8"/>
              </a:solidFill>
              <a:latin typeface="Calibri" panose="020F0502020204030204" pitchFamily="34" charset="0"/>
              <a:ea typeface="Calibri"/>
              <a:cs typeface="Calibri" panose="020F0502020204030204" pitchFamily="34" charset="0"/>
            </a:endParaRPr>
          </a:p>
        </p:txBody>
      </p:sp>
      <p:sp>
        <p:nvSpPr>
          <p:cNvPr id="41" name="TextBox 40">
            <a:extLst>
              <a:ext uri="{FF2B5EF4-FFF2-40B4-BE49-F238E27FC236}">
                <a16:creationId xmlns:a16="http://schemas.microsoft.com/office/drawing/2014/main" id="{A4053D09-C2D4-43DF-1AB8-8DCEACF22D2F}"/>
              </a:ext>
            </a:extLst>
          </p:cNvPr>
          <p:cNvSpPr txBox="1"/>
          <p:nvPr/>
        </p:nvSpPr>
        <p:spPr>
          <a:xfrm>
            <a:off x="5506058" y="1307526"/>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rgbClr val="F1F5F8"/>
                </a:solidFill>
                <a:latin typeface="Calibri" panose="020F0502020204030204" pitchFamily="34" charset="0"/>
                <a:cs typeface="Calibri" panose="020F0502020204030204" pitchFamily="34" charset="0"/>
              </a:rPr>
              <a:t>Auto </a:t>
            </a:r>
          </a:p>
          <a:p>
            <a:pPr algn="ctr"/>
            <a:r>
              <a:rPr lang="en-US" sz="1400">
                <a:solidFill>
                  <a:srgbClr val="F1F5F8"/>
                </a:solidFill>
                <a:latin typeface="Calibri" panose="020F0502020204030204" pitchFamily="34" charset="0"/>
                <a:cs typeface="Calibri" panose="020F0502020204030204" pitchFamily="34" charset="0"/>
              </a:rPr>
              <a:t>Locksmiths </a:t>
            </a:r>
          </a:p>
        </p:txBody>
      </p:sp>
      <p:sp>
        <p:nvSpPr>
          <p:cNvPr id="40" name="TextBox 39">
            <a:extLst>
              <a:ext uri="{FF2B5EF4-FFF2-40B4-BE49-F238E27FC236}">
                <a16:creationId xmlns:a16="http://schemas.microsoft.com/office/drawing/2014/main" id="{BE037C62-4054-0D33-7EE6-1C61675B36F9}"/>
              </a:ext>
            </a:extLst>
          </p:cNvPr>
          <p:cNvSpPr txBox="1"/>
          <p:nvPr/>
        </p:nvSpPr>
        <p:spPr>
          <a:xfrm>
            <a:off x="7800204" y="3562953"/>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rgbClr val="F1F5F8"/>
                </a:solidFill>
                <a:latin typeface="Calibri" panose="020F0502020204030204" pitchFamily="34" charset="0"/>
                <a:cs typeface="Calibri" panose="020F0502020204030204" pitchFamily="34" charset="0"/>
              </a:rPr>
              <a:t>Garages</a:t>
            </a:r>
          </a:p>
          <a:p>
            <a:pPr algn="ctr"/>
            <a:r>
              <a:rPr lang="en-US" sz="1400">
                <a:solidFill>
                  <a:srgbClr val="F1F5F8"/>
                </a:solidFill>
                <a:latin typeface="Calibri" panose="020F0502020204030204" pitchFamily="34" charset="0"/>
                <a:cs typeface="Calibri" panose="020F0502020204030204" pitchFamily="34" charset="0"/>
              </a:rPr>
              <a:t> </a:t>
            </a:r>
          </a:p>
        </p:txBody>
      </p:sp>
      <p:sp>
        <p:nvSpPr>
          <p:cNvPr id="42" name="TextBox 41">
            <a:extLst>
              <a:ext uri="{FF2B5EF4-FFF2-40B4-BE49-F238E27FC236}">
                <a16:creationId xmlns:a16="http://schemas.microsoft.com/office/drawing/2014/main" id="{23849762-C9A3-B53D-40DF-2C44C4D38BE8}"/>
              </a:ext>
            </a:extLst>
          </p:cNvPr>
          <p:cNvSpPr txBox="1"/>
          <p:nvPr/>
        </p:nvSpPr>
        <p:spPr>
          <a:xfrm>
            <a:off x="5486145" y="3547433"/>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rgbClr val="F1F5F8"/>
                </a:solidFill>
                <a:latin typeface="Calibri" panose="020F0502020204030204" pitchFamily="34" charset="0"/>
                <a:cs typeface="Calibri" panose="020F0502020204030204" pitchFamily="34" charset="0"/>
              </a:rPr>
              <a:t>Body</a:t>
            </a:r>
          </a:p>
          <a:p>
            <a:pPr algn="ctr"/>
            <a:r>
              <a:rPr lang="en-US" sz="1400">
                <a:solidFill>
                  <a:srgbClr val="F1F5F8"/>
                </a:solidFill>
                <a:latin typeface="Calibri" panose="020F0502020204030204" pitchFamily="34" charset="0"/>
                <a:cs typeface="Calibri" panose="020F0502020204030204" pitchFamily="34" charset="0"/>
              </a:rPr>
              <a:t>Shops </a:t>
            </a:r>
          </a:p>
        </p:txBody>
      </p:sp>
      <p:pic>
        <p:nvPicPr>
          <p:cNvPr id="16" name="Picture 15">
            <a:extLst>
              <a:ext uri="{FF2B5EF4-FFF2-40B4-BE49-F238E27FC236}">
                <a16:creationId xmlns:a16="http://schemas.microsoft.com/office/drawing/2014/main" id="{52CDBFA5-E9BA-A6D1-9D01-C60CD4304221}"/>
              </a:ext>
            </a:extLst>
          </p:cNvPr>
          <p:cNvPicPr>
            <a:picLocks noChangeAspect="1"/>
          </p:cNvPicPr>
          <p:nvPr/>
        </p:nvPicPr>
        <p:blipFill>
          <a:blip r:embed="rId3"/>
          <a:stretch>
            <a:fillRect/>
          </a:stretch>
        </p:blipFill>
        <p:spPr>
          <a:xfrm>
            <a:off x="10824376" y="0"/>
            <a:ext cx="1367624" cy="1367624"/>
          </a:xfrm>
          <a:prstGeom prst="rect">
            <a:avLst/>
          </a:prstGeom>
        </p:spPr>
      </p:pic>
      <p:pic>
        <p:nvPicPr>
          <p:cNvPr id="17" name="Picture 16">
            <a:extLst>
              <a:ext uri="{FF2B5EF4-FFF2-40B4-BE49-F238E27FC236}">
                <a16:creationId xmlns:a16="http://schemas.microsoft.com/office/drawing/2014/main" id="{79C50D11-8A5D-FA47-8E55-3B67DB1EC611}"/>
              </a:ext>
            </a:extLst>
          </p:cNvPr>
          <p:cNvPicPr>
            <a:picLocks noChangeAspect="1"/>
          </p:cNvPicPr>
          <p:nvPr/>
        </p:nvPicPr>
        <p:blipFill>
          <a:blip r:embed="rId4">
            <a:duotone>
              <a:schemeClr val="accent5">
                <a:shade val="45000"/>
                <a:satMod val="135000"/>
              </a:schemeClr>
              <a:prstClr val="white"/>
            </a:duotone>
          </a:blip>
          <a:stretch>
            <a:fillRect/>
          </a:stretch>
        </p:blipFill>
        <p:spPr>
          <a:xfrm>
            <a:off x="8492635" y="1786798"/>
            <a:ext cx="633801" cy="532393"/>
          </a:xfrm>
          <a:prstGeom prst="rect">
            <a:avLst/>
          </a:prstGeom>
        </p:spPr>
      </p:pic>
      <p:pic>
        <p:nvPicPr>
          <p:cNvPr id="21" name="Picture 20">
            <a:extLst>
              <a:ext uri="{FF2B5EF4-FFF2-40B4-BE49-F238E27FC236}">
                <a16:creationId xmlns:a16="http://schemas.microsoft.com/office/drawing/2014/main" id="{C20F56BF-D639-790B-F2E4-F67A1934FB64}"/>
              </a:ext>
            </a:extLst>
          </p:cNvPr>
          <p:cNvPicPr>
            <a:picLocks noChangeAspect="1"/>
          </p:cNvPicPr>
          <p:nvPr/>
        </p:nvPicPr>
        <p:blipFill>
          <a:blip r:embed="rId5">
            <a:duotone>
              <a:schemeClr val="accent5">
                <a:shade val="45000"/>
                <a:satMod val="135000"/>
              </a:schemeClr>
              <a:prstClr val="white"/>
            </a:duotone>
          </a:blip>
          <a:stretch>
            <a:fillRect/>
          </a:stretch>
        </p:blipFill>
        <p:spPr>
          <a:xfrm>
            <a:off x="6157108" y="1710742"/>
            <a:ext cx="646477" cy="608449"/>
          </a:xfrm>
          <a:prstGeom prst="rect">
            <a:avLst/>
          </a:prstGeom>
        </p:spPr>
      </p:pic>
      <p:pic>
        <p:nvPicPr>
          <p:cNvPr id="2" name="Picture 1">
            <a:extLst>
              <a:ext uri="{FF2B5EF4-FFF2-40B4-BE49-F238E27FC236}">
                <a16:creationId xmlns:a16="http://schemas.microsoft.com/office/drawing/2014/main" id="{DF3CFFF1-C70F-1E8E-5D83-B2782526EB21}"/>
              </a:ext>
            </a:extLst>
          </p:cNvPr>
          <p:cNvPicPr>
            <a:picLocks noChangeAspect="1"/>
          </p:cNvPicPr>
          <p:nvPr/>
        </p:nvPicPr>
        <p:blipFill>
          <a:blip r:embed="rId6">
            <a:duotone>
              <a:schemeClr val="accent5">
                <a:shade val="45000"/>
                <a:satMod val="135000"/>
              </a:schemeClr>
              <a:prstClr val="white"/>
            </a:duotone>
          </a:blip>
          <a:stretch>
            <a:fillRect/>
          </a:stretch>
        </p:blipFill>
        <p:spPr>
          <a:xfrm>
            <a:off x="8467013" y="4027627"/>
            <a:ext cx="659423" cy="659423"/>
          </a:xfrm>
          <a:prstGeom prst="rect">
            <a:avLst/>
          </a:prstGeom>
        </p:spPr>
      </p:pic>
      <p:pic>
        <p:nvPicPr>
          <p:cNvPr id="3" name="Picture 2">
            <a:extLst>
              <a:ext uri="{FF2B5EF4-FFF2-40B4-BE49-F238E27FC236}">
                <a16:creationId xmlns:a16="http://schemas.microsoft.com/office/drawing/2014/main" id="{F52439EF-196D-C5B9-E840-216FD5CEA411}"/>
              </a:ext>
            </a:extLst>
          </p:cNvPr>
          <p:cNvPicPr>
            <a:picLocks noChangeAspect="1"/>
          </p:cNvPicPr>
          <p:nvPr/>
        </p:nvPicPr>
        <p:blipFill>
          <a:blip r:embed="rId7">
            <a:duotone>
              <a:schemeClr val="accent5">
                <a:shade val="45000"/>
                <a:satMod val="135000"/>
              </a:schemeClr>
              <a:prstClr val="white"/>
            </a:duotone>
          </a:blip>
          <a:stretch>
            <a:fillRect/>
          </a:stretch>
        </p:blipFill>
        <p:spPr>
          <a:xfrm>
            <a:off x="6119811" y="4016147"/>
            <a:ext cx="721072" cy="621614"/>
          </a:xfrm>
          <a:prstGeom prst="rect">
            <a:avLst/>
          </a:prstGeom>
        </p:spPr>
      </p:pic>
      <p:pic>
        <p:nvPicPr>
          <p:cNvPr id="15" name="Picture 14">
            <a:extLst>
              <a:ext uri="{FF2B5EF4-FFF2-40B4-BE49-F238E27FC236}">
                <a16:creationId xmlns:a16="http://schemas.microsoft.com/office/drawing/2014/main" id="{BEDD2A9F-9655-4E70-9E37-AF9ABEC107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4463"/>
            <a:ext cx="2618110" cy="1851080"/>
          </a:xfrm>
          <a:prstGeom prst="rect">
            <a:avLst/>
          </a:prstGeom>
        </p:spPr>
      </p:pic>
      <p:pic>
        <p:nvPicPr>
          <p:cNvPr id="19" name="Graphic 18">
            <a:extLst>
              <a:ext uri="{FF2B5EF4-FFF2-40B4-BE49-F238E27FC236}">
                <a16:creationId xmlns:a16="http://schemas.microsoft.com/office/drawing/2014/main" id="{FCC079B0-2ACD-4A3D-A9A5-08607D4554DA}"/>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2141325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5941" y="-133093"/>
            <a:ext cx="12197941" cy="6872463"/>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517058" y="2351162"/>
            <a:ext cx="4918541" cy="2170137"/>
          </a:xfrm>
        </p:spPr>
        <p:txBody>
          <a:bodyPr>
            <a:normAutofit/>
          </a:bodyPr>
          <a:lstStyle/>
          <a:p>
            <a:r>
              <a:rPr lang="en-US" sz="4000" b="1" dirty="0">
                <a:solidFill>
                  <a:schemeClr val="bg1"/>
                </a:solidFill>
                <a:latin typeface="ITC Avant Garde Pro Md"/>
                <a:cs typeface="Calibri"/>
              </a:rPr>
              <a:t>Why Choose</a:t>
            </a:r>
            <a:br>
              <a:rPr lang="en-US" sz="4000" b="1" dirty="0">
                <a:solidFill>
                  <a:schemeClr val="bg1"/>
                </a:solidFill>
                <a:latin typeface="ITC Avant Garde Pro Md"/>
                <a:cs typeface="Calibri"/>
              </a:rPr>
            </a:br>
            <a:r>
              <a:rPr lang="en-US" sz="4000" b="1" dirty="0">
                <a:solidFill>
                  <a:srgbClr val="249FCD"/>
                </a:solidFill>
                <a:latin typeface="Calibri" panose="020F0502020204030204" pitchFamily="34" charset="0"/>
                <a:cs typeface="Calibri" panose="020F0502020204030204" pitchFamily="34" charset="0"/>
              </a:rPr>
              <a:t>PLUTO JLR? </a:t>
            </a:r>
          </a:p>
        </p:txBody>
      </p:sp>
      <p:sp>
        <p:nvSpPr>
          <p:cNvPr id="37" name="TextBox 36">
            <a:extLst>
              <a:ext uri="{FF2B5EF4-FFF2-40B4-BE49-F238E27FC236}">
                <a16:creationId xmlns:a16="http://schemas.microsoft.com/office/drawing/2014/main" id="{3C7752DA-0DF3-B0F0-6309-088EA77EAF85}"/>
              </a:ext>
            </a:extLst>
          </p:cNvPr>
          <p:cNvSpPr txBox="1"/>
          <p:nvPr/>
        </p:nvSpPr>
        <p:spPr>
          <a:xfrm>
            <a:off x="4694885" y="1269985"/>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chemeClr val="bg1"/>
                </a:solidFill>
                <a:latin typeface="Calibri" panose="020F0502020204030204" pitchFamily="34" charset="0"/>
                <a:cs typeface="Calibri" panose="020F0502020204030204" pitchFamily="34" charset="0"/>
              </a:rPr>
              <a:t>Key Programming in 7 mins</a:t>
            </a:r>
          </a:p>
        </p:txBody>
      </p:sp>
      <p:sp>
        <p:nvSpPr>
          <p:cNvPr id="41" name="TextBox 40">
            <a:extLst>
              <a:ext uri="{FF2B5EF4-FFF2-40B4-BE49-F238E27FC236}">
                <a16:creationId xmlns:a16="http://schemas.microsoft.com/office/drawing/2014/main" id="{A4053D09-C2D4-43DF-1AB8-8DCEACF22D2F}"/>
              </a:ext>
            </a:extLst>
          </p:cNvPr>
          <p:cNvSpPr txBox="1"/>
          <p:nvPr/>
        </p:nvSpPr>
        <p:spPr>
          <a:xfrm>
            <a:off x="9241882" y="1236823"/>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chemeClr val="bg1"/>
                </a:solidFill>
                <a:latin typeface="Calibri" panose="020F0502020204030204" pitchFamily="34" charset="0"/>
                <a:cs typeface="Calibri" panose="020F0502020204030204" pitchFamily="34" charset="0"/>
              </a:rPr>
              <a:t>Complete Jobs Others Fails On </a:t>
            </a:r>
          </a:p>
        </p:txBody>
      </p:sp>
      <p:sp>
        <p:nvSpPr>
          <p:cNvPr id="40" name="TextBox 39">
            <a:extLst>
              <a:ext uri="{FF2B5EF4-FFF2-40B4-BE49-F238E27FC236}">
                <a16:creationId xmlns:a16="http://schemas.microsoft.com/office/drawing/2014/main" id="{BE037C62-4054-0D33-7EE6-1C61675B36F9}"/>
              </a:ext>
            </a:extLst>
          </p:cNvPr>
          <p:cNvSpPr txBox="1"/>
          <p:nvPr/>
        </p:nvSpPr>
        <p:spPr>
          <a:xfrm>
            <a:off x="6993033" y="1262892"/>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chemeClr val="bg1"/>
                </a:solidFill>
                <a:latin typeface="Calibri" panose="020F0502020204030204" pitchFamily="34" charset="0"/>
                <a:cs typeface="Calibri" panose="020F0502020204030204" pitchFamily="34" charset="0"/>
              </a:rPr>
              <a:t>Advanced Coding and  Programming </a:t>
            </a:r>
          </a:p>
        </p:txBody>
      </p:sp>
      <p:sp>
        <p:nvSpPr>
          <p:cNvPr id="42" name="TextBox 41">
            <a:extLst>
              <a:ext uri="{FF2B5EF4-FFF2-40B4-BE49-F238E27FC236}">
                <a16:creationId xmlns:a16="http://schemas.microsoft.com/office/drawing/2014/main" id="{23849762-C9A3-B53D-40DF-2C44C4D38BE8}"/>
              </a:ext>
            </a:extLst>
          </p:cNvPr>
          <p:cNvSpPr txBox="1"/>
          <p:nvPr/>
        </p:nvSpPr>
        <p:spPr>
          <a:xfrm>
            <a:off x="4694885" y="3429000"/>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chemeClr val="bg1"/>
                </a:solidFill>
                <a:latin typeface="Calibri" panose="020F0502020204030204" pitchFamily="34" charset="0"/>
                <a:cs typeface="Calibri" panose="020F0502020204030204" pitchFamily="34" charset="0"/>
              </a:rPr>
              <a:t>UK Support</a:t>
            </a:r>
          </a:p>
          <a:p>
            <a:pPr algn="ctr"/>
            <a:r>
              <a:rPr lang="en-US" sz="1400">
                <a:solidFill>
                  <a:schemeClr val="bg1"/>
                </a:solidFill>
                <a:latin typeface="Calibri" panose="020F0502020204030204" pitchFamily="34" charset="0"/>
                <a:cs typeface="Calibri" panose="020F0502020204030204" pitchFamily="34" charset="0"/>
              </a:rPr>
              <a:t> Network </a:t>
            </a:r>
          </a:p>
        </p:txBody>
      </p:sp>
      <p:pic>
        <p:nvPicPr>
          <p:cNvPr id="16" name="Picture 15">
            <a:extLst>
              <a:ext uri="{FF2B5EF4-FFF2-40B4-BE49-F238E27FC236}">
                <a16:creationId xmlns:a16="http://schemas.microsoft.com/office/drawing/2014/main" id="{52CDBFA5-E9BA-A6D1-9D01-C60CD4304221}"/>
              </a:ext>
            </a:extLst>
          </p:cNvPr>
          <p:cNvPicPr>
            <a:picLocks noChangeAspect="1"/>
          </p:cNvPicPr>
          <p:nvPr/>
        </p:nvPicPr>
        <p:blipFill>
          <a:blip r:embed="rId3"/>
          <a:stretch>
            <a:fillRect/>
          </a:stretch>
        </p:blipFill>
        <p:spPr>
          <a:xfrm>
            <a:off x="10824376" y="-196126"/>
            <a:ext cx="1367624" cy="1367624"/>
          </a:xfrm>
          <a:prstGeom prst="rect">
            <a:avLst/>
          </a:prstGeom>
        </p:spPr>
      </p:pic>
      <p:pic>
        <p:nvPicPr>
          <p:cNvPr id="2" name="Picture 1">
            <a:extLst>
              <a:ext uri="{FF2B5EF4-FFF2-40B4-BE49-F238E27FC236}">
                <a16:creationId xmlns:a16="http://schemas.microsoft.com/office/drawing/2014/main" id="{DF3CFFF1-C70F-1E8E-5D83-B2782526EB21}"/>
              </a:ext>
            </a:extLst>
          </p:cNvPr>
          <p:cNvPicPr>
            <a:picLocks noChangeAspect="1"/>
          </p:cNvPicPr>
          <p:nvPr/>
        </p:nvPicPr>
        <p:blipFill>
          <a:blip r:embed="rId4">
            <a:duotone>
              <a:schemeClr val="accent5">
                <a:shade val="45000"/>
                <a:satMod val="135000"/>
              </a:schemeClr>
              <a:prstClr val="white"/>
            </a:duotone>
          </a:blip>
          <a:stretch>
            <a:fillRect/>
          </a:stretch>
        </p:blipFill>
        <p:spPr>
          <a:xfrm>
            <a:off x="7741052" y="1691739"/>
            <a:ext cx="659423" cy="659423"/>
          </a:xfrm>
          <a:prstGeom prst="rect">
            <a:avLst/>
          </a:prstGeom>
        </p:spPr>
      </p:pic>
      <p:sp>
        <p:nvSpPr>
          <p:cNvPr id="5" name="TextBox 4">
            <a:extLst>
              <a:ext uri="{FF2B5EF4-FFF2-40B4-BE49-F238E27FC236}">
                <a16:creationId xmlns:a16="http://schemas.microsoft.com/office/drawing/2014/main" id="{E73BC2B1-AFA9-1619-87CF-3A5A4CF24BB1}"/>
              </a:ext>
            </a:extLst>
          </p:cNvPr>
          <p:cNvSpPr txBox="1"/>
          <p:nvPr/>
        </p:nvSpPr>
        <p:spPr>
          <a:xfrm>
            <a:off x="6984799" y="3436230"/>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rgbClr val="F1F5F8"/>
                </a:solidFill>
                <a:latin typeface="Calibri" panose="020F0502020204030204" pitchFamily="34" charset="0"/>
                <a:cs typeface="Calibri" panose="020F0502020204030204" pitchFamily="34" charset="0"/>
              </a:rPr>
              <a:t>Regular</a:t>
            </a:r>
          </a:p>
          <a:p>
            <a:pPr algn="ctr"/>
            <a:r>
              <a:rPr lang="en-US" sz="1400">
                <a:solidFill>
                  <a:srgbClr val="F1F5F8"/>
                </a:solidFill>
                <a:latin typeface="Calibri" panose="020F0502020204030204" pitchFamily="34" charset="0"/>
                <a:cs typeface="Calibri" panose="020F0502020204030204" pitchFamily="34" charset="0"/>
              </a:rPr>
              <a:t> Updates </a:t>
            </a:r>
          </a:p>
        </p:txBody>
      </p:sp>
      <p:sp>
        <p:nvSpPr>
          <p:cNvPr id="6" name="TextBox 5">
            <a:extLst>
              <a:ext uri="{FF2B5EF4-FFF2-40B4-BE49-F238E27FC236}">
                <a16:creationId xmlns:a16="http://schemas.microsoft.com/office/drawing/2014/main" id="{6C0169F7-38BF-B38F-FDC4-DC49BDE840FA}"/>
              </a:ext>
            </a:extLst>
          </p:cNvPr>
          <p:cNvSpPr txBox="1"/>
          <p:nvPr/>
        </p:nvSpPr>
        <p:spPr>
          <a:xfrm>
            <a:off x="9270725" y="3400628"/>
            <a:ext cx="1993042" cy="2033154"/>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chemeClr val="bg1"/>
                </a:solidFill>
                <a:latin typeface="Calibri" panose="020F0502020204030204" pitchFamily="34" charset="0"/>
                <a:cs typeface="Calibri" panose="020F0502020204030204" pitchFamily="34" charset="0"/>
              </a:rPr>
              <a:t>Saves</a:t>
            </a:r>
          </a:p>
          <a:p>
            <a:pPr algn="ctr"/>
            <a:r>
              <a:rPr lang="en-US" sz="1400">
                <a:solidFill>
                  <a:schemeClr val="bg1"/>
                </a:solidFill>
                <a:latin typeface="Calibri" panose="020F0502020204030204" pitchFamily="34" charset="0"/>
                <a:cs typeface="Calibri" panose="020F0502020204030204" pitchFamily="34" charset="0"/>
              </a:rPr>
              <a:t> Time</a:t>
            </a:r>
          </a:p>
        </p:txBody>
      </p:sp>
      <p:pic>
        <p:nvPicPr>
          <p:cNvPr id="7" name="Picture 6">
            <a:extLst>
              <a:ext uri="{FF2B5EF4-FFF2-40B4-BE49-F238E27FC236}">
                <a16:creationId xmlns:a16="http://schemas.microsoft.com/office/drawing/2014/main" id="{441095A3-5955-9822-BAD5-D392F3AAF6BF}"/>
              </a:ext>
            </a:extLst>
          </p:cNvPr>
          <p:cNvPicPr>
            <a:picLocks noChangeAspect="1"/>
          </p:cNvPicPr>
          <p:nvPr/>
        </p:nvPicPr>
        <p:blipFill>
          <a:blip r:embed="rId5">
            <a:duotone>
              <a:schemeClr val="accent5">
                <a:shade val="45000"/>
                <a:satMod val="135000"/>
              </a:schemeClr>
              <a:prstClr val="white"/>
            </a:duotone>
          </a:blip>
          <a:stretch>
            <a:fillRect/>
          </a:stretch>
        </p:blipFill>
        <p:spPr>
          <a:xfrm>
            <a:off x="5429250" y="1640532"/>
            <a:ext cx="666750" cy="647700"/>
          </a:xfrm>
          <a:prstGeom prst="rect">
            <a:avLst/>
          </a:prstGeom>
        </p:spPr>
      </p:pic>
      <p:pic>
        <p:nvPicPr>
          <p:cNvPr id="9" name="Picture 8">
            <a:extLst>
              <a:ext uri="{FF2B5EF4-FFF2-40B4-BE49-F238E27FC236}">
                <a16:creationId xmlns:a16="http://schemas.microsoft.com/office/drawing/2014/main" id="{D0DC5331-EDD3-E8B5-0CC7-2FC0B39410F4}"/>
              </a:ext>
            </a:extLst>
          </p:cNvPr>
          <p:cNvPicPr>
            <a:picLocks noChangeAspect="1"/>
          </p:cNvPicPr>
          <p:nvPr/>
        </p:nvPicPr>
        <p:blipFill>
          <a:blip r:embed="rId6">
            <a:duotone>
              <a:schemeClr val="accent5">
                <a:shade val="45000"/>
                <a:satMod val="135000"/>
              </a:schemeClr>
              <a:prstClr val="white"/>
            </a:duotone>
          </a:blip>
          <a:stretch>
            <a:fillRect/>
          </a:stretch>
        </p:blipFill>
        <p:spPr>
          <a:xfrm>
            <a:off x="9983979" y="1717361"/>
            <a:ext cx="633801" cy="633801"/>
          </a:xfrm>
          <a:prstGeom prst="rect">
            <a:avLst/>
          </a:prstGeom>
        </p:spPr>
      </p:pic>
      <p:pic>
        <p:nvPicPr>
          <p:cNvPr id="12" name="Picture 11">
            <a:extLst>
              <a:ext uri="{FF2B5EF4-FFF2-40B4-BE49-F238E27FC236}">
                <a16:creationId xmlns:a16="http://schemas.microsoft.com/office/drawing/2014/main" id="{C10A1974-97DC-851A-DA6C-FEBB546FEDD1}"/>
              </a:ext>
            </a:extLst>
          </p:cNvPr>
          <p:cNvPicPr>
            <a:picLocks noChangeAspect="1"/>
          </p:cNvPicPr>
          <p:nvPr/>
        </p:nvPicPr>
        <p:blipFill>
          <a:blip r:embed="rId7">
            <a:duotone>
              <a:schemeClr val="accent5">
                <a:shade val="45000"/>
                <a:satMod val="135000"/>
              </a:schemeClr>
              <a:prstClr val="white"/>
            </a:duotone>
          </a:blip>
          <a:stretch>
            <a:fillRect/>
          </a:stretch>
        </p:blipFill>
        <p:spPr>
          <a:xfrm>
            <a:off x="9983979" y="3855027"/>
            <a:ext cx="590550" cy="590550"/>
          </a:xfrm>
          <a:prstGeom prst="rect">
            <a:avLst/>
          </a:prstGeom>
        </p:spPr>
      </p:pic>
      <p:pic>
        <p:nvPicPr>
          <p:cNvPr id="14" name="Picture 13">
            <a:extLst>
              <a:ext uri="{FF2B5EF4-FFF2-40B4-BE49-F238E27FC236}">
                <a16:creationId xmlns:a16="http://schemas.microsoft.com/office/drawing/2014/main" id="{6BB03E6B-4E5D-86AD-0C26-BC22C00DFA8E}"/>
              </a:ext>
            </a:extLst>
          </p:cNvPr>
          <p:cNvPicPr>
            <a:picLocks noChangeAspect="1"/>
          </p:cNvPicPr>
          <p:nvPr/>
        </p:nvPicPr>
        <p:blipFill>
          <a:blip r:embed="rId8">
            <a:duotone>
              <a:schemeClr val="accent5">
                <a:shade val="45000"/>
                <a:satMod val="135000"/>
              </a:schemeClr>
              <a:prstClr val="white"/>
            </a:duotone>
          </a:blip>
          <a:stretch>
            <a:fillRect/>
          </a:stretch>
        </p:blipFill>
        <p:spPr>
          <a:xfrm>
            <a:off x="5373276" y="3883098"/>
            <a:ext cx="640249" cy="635208"/>
          </a:xfrm>
          <a:prstGeom prst="rect">
            <a:avLst/>
          </a:prstGeom>
        </p:spPr>
      </p:pic>
      <p:pic>
        <p:nvPicPr>
          <p:cNvPr id="15" name="Picture 14">
            <a:extLst>
              <a:ext uri="{FF2B5EF4-FFF2-40B4-BE49-F238E27FC236}">
                <a16:creationId xmlns:a16="http://schemas.microsoft.com/office/drawing/2014/main" id="{1EB46D35-C51D-4ECC-E354-B95166216961}"/>
              </a:ext>
            </a:extLst>
          </p:cNvPr>
          <p:cNvPicPr>
            <a:picLocks noChangeAspect="1"/>
          </p:cNvPicPr>
          <p:nvPr/>
        </p:nvPicPr>
        <p:blipFill>
          <a:blip r:embed="rId9">
            <a:duotone>
              <a:schemeClr val="accent5">
                <a:shade val="45000"/>
                <a:satMod val="135000"/>
              </a:schemeClr>
              <a:prstClr val="white"/>
            </a:duotone>
          </a:blip>
          <a:stretch>
            <a:fillRect/>
          </a:stretch>
        </p:blipFill>
        <p:spPr>
          <a:xfrm>
            <a:off x="7575530" y="4033410"/>
            <a:ext cx="807591" cy="484896"/>
          </a:xfrm>
          <a:prstGeom prst="rect">
            <a:avLst/>
          </a:prstGeom>
        </p:spPr>
      </p:pic>
      <p:pic>
        <p:nvPicPr>
          <p:cNvPr id="20" name="Graphic 19">
            <a:extLst>
              <a:ext uri="{FF2B5EF4-FFF2-40B4-BE49-F238E27FC236}">
                <a16:creationId xmlns:a16="http://schemas.microsoft.com/office/drawing/2014/main" id="{60583B2C-44E6-492D-9323-D768DFC1DAE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pic>
        <p:nvPicPr>
          <p:cNvPr id="21" name="Picture 20">
            <a:extLst>
              <a:ext uri="{FF2B5EF4-FFF2-40B4-BE49-F238E27FC236}">
                <a16:creationId xmlns:a16="http://schemas.microsoft.com/office/drawing/2014/main" id="{AF1426F7-9CA2-476E-9272-6F582A811F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4463"/>
            <a:ext cx="2618110" cy="1851080"/>
          </a:xfrm>
          <a:prstGeom prst="rect">
            <a:avLst/>
          </a:prstGeom>
        </p:spPr>
      </p:pic>
    </p:spTree>
    <p:extLst>
      <p:ext uri="{BB962C8B-B14F-4D97-AF65-F5344CB8AC3E}">
        <p14:creationId xmlns:p14="http://schemas.microsoft.com/office/powerpoint/2010/main" val="729044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F3FCDA-5D03-D6FA-F13F-871261C00DD5}"/>
              </a:ext>
            </a:extLst>
          </p:cNvPr>
          <p:cNvSpPr/>
          <p:nvPr/>
        </p:nvSpPr>
        <p:spPr>
          <a:xfrm>
            <a:off x="0" y="-403152"/>
            <a:ext cx="12183706" cy="7261152"/>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428650" y="1987063"/>
            <a:ext cx="4918541" cy="2170137"/>
          </a:xfrm>
        </p:spPr>
        <p:txBody>
          <a:bodyPr>
            <a:normAutofit/>
          </a:bodyPr>
          <a:lstStyle/>
          <a:p>
            <a:br>
              <a:rPr lang="en-US" sz="4000" b="1" dirty="0">
                <a:solidFill>
                  <a:srgbClr val="F1F5F8"/>
                </a:solidFill>
                <a:latin typeface="Calibri" panose="020F0502020204030204" pitchFamily="34" charset="0"/>
                <a:cs typeface="Calibri" panose="020F0502020204030204" pitchFamily="34" charset="0"/>
              </a:rPr>
            </a:br>
            <a:endParaRPr lang="en-US" sz="4000" b="1" dirty="0">
              <a:solidFill>
                <a:srgbClr val="F07C00"/>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68600" y="2176610"/>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1F5F8"/>
                </a:solidFill>
                <a:latin typeface="Calibri" panose="020F0502020204030204" pitchFamily="34" charset="0"/>
                <a:cs typeface="Calibri" panose="020F0502020204030204" pitchFamily="34" charset="0"/>
              </a:rPr>
              <a:t>Demonstration </a:t>
            </a:r>
            <a:endParaRPr lang="en-US" sz="4000" b="1" dirty="0">
              <a:solidFill>
                <a:srgbClr val="F07C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2569ACB-BF4D-BBF1-A01E-3423B6A28A51}"/>
              </a:ext>
            </a:extLst>
          </p:cNvPr>
          <p:cNvSpPr txBox="1"/>
          <p:nvPr/>
        </p:nvSpPr>
        <p:spPr>
          <a:xfrm>
            <a:off x="5309657" y="642916"/>
            <a:ext cx="1993042" cy="2233657"/>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chemeClr val="bg1"/>
                </a:solidFill>
                <a:latin typeface="Calibri" panose="020F0502020204030204" pitchFamily="34" charset="0"/>
                <a:cs typeface="Calibri" panose="020F0502020204030204" pitchFamily="34" charset="0"/>
              </a:rPr>
              <a:t>Jaguar </a:t>
            </a:r>
            <a:r>
              <a:rPr lang="en-US" sz="1400" err="1">
                <a:solidFill>
                  <a:schemeClr val="bg1"/>
                </a:solidFill>
                <a:latin typeface="Calibri" panose="020F0502020204030204" pitchFamily="34" charset="0"/>
                <a:cs typeface="Calibri" panose="020F0502020204030204" pitchFamily="34" charset="0"/>
              </a:rPr>
              <a:t>iPace</a:t>
            </a:r>
            <a:endParaRPr lang="en-US" sz="1400">
              <a:solidFill>
                <a:schemeClr val="bg1"/>
              </a:solidFill>
              <a:latin typeface="Calibri" panose="020F0502020204030204" pitchFamily="34" charset="0"/>
              <a:cs typeface="Calibri" panose="020F0502020204030204" pitchFamily="34" charset="0"/>
            </a:endParaRPr>
          </a:p>
          <a:p>
            <a:pPr algn="ctr"/>
            <a:r>
              <a:rPr lang="en-US" sz="1400">
                <a:solidFill>
                  <a:schemeClr val="bg1"/>
                </a:solidFill>
                <a:latin typeface="Calibri" panose="020F0502020204030204" pitchFamily="34" charset="0"/>
                <a:cs typeface="Calibri" panose="020F0502020204030204" pitchFamily="34" charset="0"/>
              </a:rPr>
              <a:t>2020/21</a:t>
            </a:r>
          </a:p>
          <a:p>
            <a:pPr algn="ctr"/>
            <a:r>
              <a:rPr lang="en-US" sz="1400" err="1">
                <a:solidFill>
                  <a:schemeClr val="bg1"/>
                </a:solidFill>
                <a:latin typeface="Calibri" panose="020F0502020204030204" pitchFamily="34" charset="0"/>
                <a:cs typeface="Calibri" panose="020F0502020204030204" pitchFamily="34" charset="0"/>
              </a:rPr>
              <a:t>Doip</a:t>
            </a:r>
            <a:r>
              <a:rPr lang="en-US" sz="1400">
                <a:solidFill>
                  <a:schemeClr val="bg1"/>
                </a:solidFill>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29FC121B-8E80-D727-009E-340FE4F84645}"/>
              </a:ext>
            </a:extLst>
          </p:cNvPr>
          <p:cNvSpPr txBox="1"/>
          <p:nvPr/>
        </p:nvSpPr>
        <p:spPr>
          <a:xfrm>
            <a:off x="7445369" y="642916"/>
            <a:ext cx="1993042" cy="2233657"/>
          </a:xfrm>
          <a:prstGeom prst="roundRect">
            <a:avLst>
              <a:gd name="adj" fmla="val 5171"/>
            </a:avLst>
          </a:prstGeom>
          <a:solidFill>
            <a:srgbClr val="373737"/>
          </a:solidFill>
          <a:effectLst>
            <a:outerShdw blurRad="50800" dist="38100" dir="5400000" algn="t" rotWithShape="0">
              <a:prstClr val="black">
                <a:alpha val="40000"/>
              </a:prstClr>
            </a:outerShdw>
          </a:effectLst>
        </p:spPr>
        <p:txBody>
          <a:bodyPr wrap="square" lIns="180000" tIns="1260000" rIns="180000" bIns="270000" rtlCol="0" anchor="b">
            <a:spAutoFit/>
          </a:bodyPr>
          <a:lstStyle/>
          <a:p>
            <a:pPr algn="ctr"/>
            <a:r>
              <a:rPr lang="en-US" sz="1400">
                <a:solidFill>
                  <a:schemeClr val="bg1"/>
                </a:solidFill>
              </a:rPr>
              <a:t>Add a key</a:t>
            </a:r>
          </a:p>
          <a:p>
            <a:pPr algn="ctr"/>
            <a:r>
              <a:rPr lang="en-US" sz="1400">
                <a:solidFill>
                  <a:schemeClr val="bg1"/>
                </a:solidFill>
              </a:rPr>
              <a:t>2 keys</a:t>
            </a:r>
          </a:p>
          <a:p>
            <a:pPr algn="ctr"/>
            <a:r>
              <a:rPr lang="en-US" sz="1400">
                <a:solidFill>
                  <a:schemeClr val="bg1"/>
                </a:solidFill>
              </a:rPr>
              <a:t> in total </a:t>
            </a:r>
          </a:p>
        </p:txBody>
      </p:sp>
      <p:pic>
        <p:nvPicPr>
          <p:cNvPr id="22" name="Picture 21">
            <a:extLst>
              <a:ext uri="{FF2B5EF4-FFF2-40B4-BE49-F238E27FC236}">
                <a16:creationId xmlns:a16="http://schemas.microsoft.com/office/drawing/2014/main" id="{168FE00C-149D-FCE3-D891-457B16CE7105}"/>
              </a:ext>
            </a:extLst>
          </p:cNvPr>
          <p:cNvPicPr>
            <a:picLocks noChangeAspect="1"/>
          </p:cNvPicPr>
          <p:nvPr/>
        </p:nvPicPr>
        <p:blipFill>
          <a:blip r:embed="rId3">
            <a:duotone>
              <a:schemeClr val="accent5">
                <a:shade val="45000"/>
                <a:satMod val="135000"/>
              </a:schemeClr>
              <a:prstClr val="white"/>
            </a:duotone>
          </a:blip>
          <a:stretch>
            <a:fillRect/>
          </a:stretch>
        </p:blipFill>
        <p:spPr>
          <a:xfrm flipH="1">
            <a:off x="5855027" y="1373097"/>
            <a:ext cx="902301" cy="442638"/>
          </a:xfrm>
          <a:prstGeom prst="rect">
            <a:avLst/>
          </a:prstGeom>
        </p:spPr>
      </p:pic>
      <p:pic>
        <p:nvPicPr>
          <p:cNvPr id="24" name="Picture 23">
            <a:extLst>
              <a:ext uri="{FF2B5EF4-FFF2-40B4-BE49-F238E27FC236}">
                <a16:creationId xmlns:a16="http://schemas.microsoft.com/office/drawing/2014/main" id="{51EE3780-B055-D37F-D02D-CE033BC42A05}"/>
              </a:ext>
            </a:extLst>
          </p:cNvPr>
          <p:cNvPicPr>
            <a:picLocks noChangeAspect="1"/>
          </p:cNvPicPr>
          <p:nvPr/>
        </p:nvPicPr>
        <p:blipFill>
          <a:blip r:embed="rId4">
            <a:duotone>
              <a:schemeClr val="accent5">
                <a:shade val="45000"/>
                <a:satMod val="135000"/>
              </a:schemeClr>
              <a:prstClr val="white"/>
            </a:duotone>
          </a:blip>
          <a:stretch>
            <a:fillRect/>
          </a:stretch>
        </p:blipFill>
        <p:spPr>
          <a:xfrm>
            <a:off x="8118651" y="1124380"/>
            <a:ext cx="646477" cy="608449"/>
          </a:xfrm>
          <a:prstGeom prst="rect">
            <a:avLst/>
          </a:prstGeom>
        </p:spPr>
      </p:pic>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5"/>
          <a:stretch>
            <a:fillRect/>
          </a:stretch>
        </p:blipFill>
        <p:spPr>
          <a:xfrm>
            <a:off x="10816082" y="-174552"/>
            <a:ext cx="1367624" cy="1367624"/>
          </a:xfrm>
          <a:prstGeom prst="rect">
            <a:avLst/>
          </a:prstGeom>
        </p:spPr>
      </p:pic>
      <p:pic>
        <p:nvPicPr>
          <p:cNvPr id="14" name="Picture 13">
            <a:extLst>
              <a:ext uri="{FF2B5EF4-FFF2-40B4-BE49-F238E27FC236}">
                <a16:creationId xmlns:a16="http://schemas.microsoft.com/office/drawing/2014/main" id="{84344686-A375-46F8-A9E3-E7E9F4F2FA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8763"/>
            <a:ext cx="2618110" cy="1851080"/>
          </a:xfrm>
          <a:prstGeom prst="rect">
            <a:avLst/>
          </a:prstGeom>
        </p:spPr>
      </p:pic>
      <p:pic>
        <p:nvPicPr>
          <p:cNvPr id="15" name="Graphic 14">
            <a:extLst>
              <a:ext uri="{FF2B5EF4-FFF2-40B4-BE49-F238E27FC236}">
                <a16:creationId xmlns:a16="http://schemas.microsoft.com/office/drawing/2014/main" id="{8D413982-4E90-4FC1-9278-93DEABDFF4B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pic>
        <p:nvPicPr>
          <p:cNvPr id="13" name="Picture 12" descr="A silver suv with black trim&#10;&#10;Description automatically generated">
            <a:extLst>
              <a:ext uri="{FF2B5EF4-FFF2-40B4-BE49-F238E27FC236}">
                <a16:creationId xmlns:a16="http://schemas.microsoft.com/office/drawing/2014/main" id="{2B930115-2207-4108-A616-20A99047D014}"/>
              </a:ext>
            </a:extLst>
          </p:cNvPr>
          <p:cNvPicPr>
            <a:picLocks noChangeAspect="1"/>
          </p:cNvPicPr>
          <p:nvPr/>
        </p:nvPicPr>
        <p:blipFill>
          <a:blip r:embed="rId9"/>
          <a:stretch>
            <a:fillRect/>
          </a:stretch>
        </p:blipFill>
        <p:spPr>
          <a:xfrm>
            <a:off x="4725751" y="3007921"/>
            <a:ext cx="5620870" cy="3757892"/>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071796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A5B03A-2111-A577-1413-30DB50424393}"/>
              </a:ext>
            </a:extLst>
          </p:cNvPr>
          <p:cNvPicPr>
            <a:picLocks noChangeAspect="1"/>
          </p:cNvPicPr>
          <p:nvPr/>
        </p:nvPicPr>
        <p:blipFill>
          <a:blip r:embed="rId3"/>
          <a:stretch>
            <a:fillRect/>
          </a:stretch>
        </p:blipFill>
        <p:spPr>
          <a:xfrm>
            <a:off x="8770067" y="1406344"/>
            <a:ext cx="2220016" cy="2281047"/>
          </a:xfrm>
          <a:prstGeom prst="rect">
            <a:avLst/>
          </a:prstGeom>
        </p:spPr>
      </p:pic>
      <p:sp>
        <p:nvSpPr>
          <p:cNvPr id="18" name="Rectangle 17">
            <a:extLst>
              <a:ext uri="{FF2B5EF4-FFF2-40B4-BE49-F238E27FC236}">
                <a16:creationId xmlns:a16="http://schemas.microsoft.com/office/drawing/2014/main" id="{51F3FCDA-5D03-D6FA-F13F-871261C00DD5}"/>
              </a:ext>
            </a:extLst>
          </p:cNvPr>
          <p:cNvSpPr/>
          <p:nvPr/>
        </p:nvSpPr>
        <p:spPr>
          <a:xfrm>
            <a:off x="8294" y="-295876"/>
            <a:ext cx="12192000" cy="7012779"/>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428650" y="2343931"/>
            <a:ext cx="4918541" cy="2170137"/>
          </a:xfrm>
        </p:spPr>
        <p:txBody>
          <a:bodyPr>
            <a:normAutofit/>
          </a:bodyPr>
          <a:lstStyle/>
          <a:p>
            <a:r>
              <a:rPr lang="en-US" sz="4000" b="1" dirty="0">
                <a:solidFill>
                  <a:srgbClr val="F1F5F8"/>
                </a:solidFill>
                <a:latin typeface="Calibri" panose="020F0502020204030204" pitchFamily="34" charset="0"/>
                <a:cs typeface="Calibri" panose="020F0502020204030204" pitchFamily="34" charset="0"/>
              </a:rPr>
              <a:t>Demonstration </a:t>
            </a:r>
            <a:br>
              <a:rPr lang="en-US" sz="4000" b="1" dirty="0">
                <a:solidFill>
                  <a:srgbClr val="F1F5F8"/>
                </a:solidFill>
                <a:latin typeface="Calibri" panose="020F0502020204030204" pitchFamily="34" charset="0"/>
                <a:cs typeface="Calibri" panose="020F0502020204030204" pitchFamily="34" charset="0"/>
              </a:rPr>
            </a:br>
            <a:r>
              <a:rPr lang="en-US" sz="4000" b="1" dirty="0">
                <a:solidFill>
                  <a:srgbClr val="249FCD"/>
                </a:solidFill>
                <a:latin typeface="Calibri" panose="020F0502020204030204" pitchFamily="34" charset="0"/>
                <a:cs typeface="Calibri" panose="020F0502020204030204" pitchFamily="34" charset="0"/>
              </a:rPr>
              <a:t>The set up</a:t>
            </a:r>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4"/>
          <a:stretch>
            <a:fillRect/>
          </a:stretch>
        </p:blipFill>
        <p:spPr>
          <a:xfrm>
            <a:off x="10840963" y="-124680"/>
            <a:ext cx="1367624" cy="1367624"/>
          </a:xfrm>
          <a:prstGeom prst="rect">
            <a:avLst/>
          </a:prstGeom>
        </p:spPr>
      </p:pic>
      <p:sp>
        <p:nvSpPr>
          <p:cNvPr id="4" name="TextBox 3">
            <a:extLst>
              <a:ext uri="{FF2B5EF4-FFF2-40B4-BE49-F238E27FC236}">
                <a16:creationId xmlns:a16="http://schemas.microsoft.com/office/drawing/2014/main" id="{0A075E86-8334-ED8E-DF02-920A811A8904}"/>
              </a:ext>
            </a:extLst>
          </p:cNvPr>
          <p:cNvSpPr txBox="1"/>
          <p:nvPr/>
        </p:nvSpPr>
        <p:spPr>
          <a:xfrm>
            <a:off x="5838872" y="2201896"/>
            <a:ext cx="4977210"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PLUTO</a:t>
            </a:r>
          </a:p>
          <a:p>
            <a:pPr marL="342900" indent="-342900">
              <a:buFont typeface="Arial" panose="020B0604020202020204" pitchFamily="34" charset="0"/>
              <a:buChar char="•"/>
            </a:pPr>
            <a:r>
              <a:rPr lang="en-US" sz="2400" dirty="0">
                <a:solidFill>
                  <a:schemeClr val="bg1"/>
                </a:solidFill>
              </a:rPr>
              <a:t>Security USB</a:t>
            </a:r>
          </a:p>
          <a:p>
            <a:pPr marL="342900" indent="-342900">
              <a:buFont typeface="Arial" panose="020B0604020202020204" pitchFamily="34" charset="0"/>
              <a:buChar char="•"/>
            </a:pPr>
            <a:r>
              <a:rPr lang="en-US" sz="2400" dirty="0">
                <a:solidFill>
                  <a:schemeClr val="bg1"/>
                </a:solidFill>
              </a:rPr>
              <a:t>KVM – Part check</a:t>
            </a:r>
          </a:p>
          <a:p>
            <a:pPr marL="342900" indent="-342900">
              <a:buFont typeface="Arial" panose="020B0604020202020204" pitchFamily="34" charset="0"/>
              <a:buChar char="•"/>
            </a:pPr>
            <a:r>
              <a:rPr lang="en-US" sz="2400" dirty="0">
                <a:solidFill>
                  <a:schemeClr val="bg1"/>
                </a:solidFill>
              </a:rPr>
              <a:t>Keys – PEPs or NON PEPs (passive entry start) </a:t>
            </a:r>
          </a:p>
          <a:p>
            <a:pPr marL="342900" indent="-342900">
              <a:buFont typeface="Arial" panose="020B0604020202020204" pitchFamily="34" charset="0"/>
              <a:buChar char="•"/>
            </a:pPr>
            <a:r>
              <a:rPr lang="en-US" sz="2400" dirty="0">
                <a:solidFill>
                  <a:schemeClr val="bg1"/>
                </a:solidFill>
              </a:rPr>
              <a:t>Solid internet reception</a:t>
            </a:r>
          </a:p>
          <a:p>
            <a:pPr marL="342900" indent="-342900">
              <a:buFont typeface="Arial" panose="020B0604020202020204" pitchFamily="34" charset="0"/>
              <a:buChar char="•"/>
            </a:pPr>
            <a:r>
              <a:rPr lang="en-US" sz="2400" dirty="0">
                <a:solidFill>
                  <a:schemeClr val="bg1"/>
                </a:solidFill>
              </a:rPr>
              <a:t>Battery support  </a:t>
            </a:r>
            <a:endParaRPr lang="en-GB" sz="2400" dirty="0">
              <a:solidFill>
                <a:schemeClr val="bg1"/>
              </a:solidFill>
            </a:endParaRPr>
          </a:p>
        </p:txBody>
      </p:sp>
      <p:pic>
        <p:nvPicPr>
          <p:cNvPr id="10" name="Picture 9">
            <a:extLst>
              <a:ext uri="{FF2B5EF4-FFF2-40B4-BE49-F238E27FC236}">
                <a16:creationId xmlns:a16="http://schemas.microsoft.com/office/drawing/2014/main" id="{CF08C57C-5577-4B33-9DC4-B0D0A761F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3063"/>
            <a:ext cx="2618110" cy="1851080"/>
          </a:xfrm>
          <a:prstGeom prst="rect">
            <a:avLst/>
          </a:prstGeom>
        </p:spPr>
      </p:pic>
      <p:pic>
        <p:nvPicPr>
          <p:cNvPr id="11" name="Graphic 10">
            <a:extLst>
              <a:ext uri="{FF2B5EF4-FFF2-40B4-BE49-F238E27FC236}">
                <a16:creationId xmlns:a16="http://schemas.microsoft.com/office/drawing/2014/main" id="{5EF634B2-ECEB-4E02-B039-A498065801A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598" t="345" r="4685" b="76769"/>
          <a:stretch/>
        </p:blipFill>
        <p:spPr>
          <a:xfrm>
            <a:off x="7062" y="6705922"/>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84290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A5B03A-2111-A577-1413-30DB50424393}"/>
              </a:ext>
            </a:extLst>
          </p:cNvPr>
          <p:cNvPicPr>
            <a:picLocks noChangeAspect="1"/>
          </p:cNvPicPr>
          <p:nvPr/>
        </p:nvPicPr>
        <p:blipFill>
          <a:blip r:embed="rId3"/>
          <a:stretch>
            <a:fillRect/>
          </a:stretch>
        </p:blipFill>
        <p:spPr>
          <a:xfrm>
            <a:off x="8770067" y="1406344"/>
            <a:ext cx="2220016" cy="2281047"/>
          </a:xfrm>
          <a:prstGeom prst="rect">
            <a:avLst/>
          </a:prstGeom>
        </p:spPr>
      </p:pic>
      <p:sp>
        <p:nvSpPr>
          <p:cNvPr id="18" name="Rectangle 17">
            <a:extLst>
              <a:ext uri="{FF2B5EF4-FFF2-40B4-BE49-F238E27FC236}">
                <a16:creationId xmlns:a16="http://schemas.microsoft.com/office/drawing/2014/main" id="{51F3FCDA-5D03-D6FA-F13F-871261C00DD5}"/>
              </a:ext>
            </a:extLst>
          </p:cNvPr>
          <p:cNvSpPr/>
          <p:nvPr/>
        </p:nvSpPr>
        <p:spPr>
          <a:xfrm>
            <a:off x="-8294" y="-314652"/>
            <a:ext cx="12192000" cy="7012779"/>
          </a:xfrm>
          <a:prstGeom prst="rect">
            <a:avLst/>
          </a:prstGeom>
          <a:solidFill>
            <a:srgbClr val="202020"/>
          </a:solidFill>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C201C72-CDF2-6253-D4F0-12AF7CC3353C}"/>
              </a:ext>
            </a:extLst>
          </p:cNvPr>
          <p:cNvSpPr>
            <a:spLocks noGrp="1"/>
          </p:cNvSpPr>
          <p:nvPr>
            <p:ph type="title"/>
          </p:nvPr>
        </p:nvSpPr>
        <p:spPr>
          <a:xfrm>
            <a:off x="428650" y="2343931"/>
            <a:ext cx="4918541" cy="2170137"/>
          </a:xfrm>
        </p:spPr>
        <p:txBody>
          <a:bodyPr>
            <a:normAutofit fontScale="90000"/>
          </a:bodyPr>
          <a:lstStyle/>
          <a:p>
            <a:r>
              <a:rPr lang="en-US" sz="4000" b="1" dirty="0">
                <a:solidFill>
                  <a:srgbClr val="F1F5F8"/>
                </a:solidFill>
                <a:latin typeface="Calibri" panose="020F0502020204030204" pitchFamily="34" charset="0"/>
                <a:cs typeface="Calibri" panose="020F0502020204030204" pitchFamily="34" charset="0"/>
              </a:rPr>
              <a:t>Demonstration </a:t>
            </a:r>
            <a:br>
              <a:rPr lang="en-US" sz="4000" b="1" dirty="0">
                <a:solidFill>
                  <a:srgbClr val="F1F5F8"/>
                </a:solidFill>
                <a:latin typeface="Calibri" panose="020F0502020204030204" pitchFamily="34" charset="0"/>
                <a:cs typeface="Calibri" panose="020F0502020204030204" pitchFamily="34" charset="0"/>
              </a:rPr>
            </a:br>
            <a:r>
              <a:rPr lang="en-US" sz="4000" b="1" dirty="0">
                <a:solidFill>
                  <a:srgbClr val="249FCD"/>
                </a:solidFill>
                <a:latin typeface="Calibri" panose="020F0502020204030204" pitchFamily="34" charset="0"/>
                <a:cs typeface="Calibri" panose="020F0502020204030204" pitchFamily="34" charset="0"/>
              </a:rPr>
              <a:t>Check to see if the KVM </a:t>
            </a:r>
            <a:r>
              <a:rPr lang="en-US" sz="4000" b="1" dirty="0">
                <a:solidFill>
                  <a:schemeClr val="bg1"/>
                </a:solidFill>
                <a:latin typeface="Calibri" panose="020F0502020204030204" pitchFamily="34" charset="0"/>
                <a:cs typeface="Calibri" panose="020F0502020204030204" pitchFamily="34" charset="0"/>
              </a:rPr>
              <a:t>is</a:t>
            </a:r>
            <a:r>
              <a:rPr lang="en-US" sz="4000" b="1" dirty="0">
                <a:solidFill>
                  <a:srgbClr val="F07C00"/>
                </a:solidFill>
                <a:latin typeface="Calibri" panose="020F0502020204030204" pitchFamily="34" charset="0"/>
                <a:cs typeface="Calibri" panose="020F0502020204030204" pitchFamily="34" charset="0"/>
              </a:rPr>
              <a:t> </a:t>
            </a:r>
            <a:r>
              <a:rPr lang="en-US" sz="4000" b="1" dirty="0">
                <a:solidFill>
                  <a:schemeClr val="bg1"/>
                </a:solidFill>
                <a:latin typeface="Calibri" panose="020F0502020204030204" pitchFamily="34" charset="0"/>
                <a:cs typeface="Calibri" panose="020F0502020204030204" pitchFamily="34" charset="0"/>
              </a:rPr>
              <a:t>locked to add key</a:t>
            </a:r>
          </a:p>
        </p:txBody>
      </p:sp>
      <p:sp>
        <p:nvSpPr>
          <p:cNvPr id="3" name="Title 1">
            <a:extLst>
              <a:ext uri="{FF2B5EF4-FFF2-40B4-BE49-F238E27FC236}">
                <a16:creationId xmlns:a16="http://schemas.microsoft.com/office/drawing/2014/main" id="{5C279804-F994-CCD1-2B71-D34E504B8459}"/>
              </a:ext>
            </a:extLst>
          </p:cNvPr>
          <p:cNvSpPr txBox="1">
            <a:spLocks/>
          </p:cNvSpPr>
          <p:nvPr/>
        </p:nvSpPr>
        <p:spPr>
          <a:xfrm>
            <a:off x="428650" y="2767717"/>
            <a:ext cx="4918541" cy="217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1F5F8"/>
                </a:solidFill>
                <a:latin typeface="Calibri" panose="020F0502020204030204" pitchFamily="34" charset="0"/>
                <a:cs typeface="Calibri" panose="020F0502020204030204" pitchFamily="34" charset="0"/>
              </a:rPr>
              <a:t> </a:t>
            </a:r>
            <a:endParaRPr lang="en-US" sz="4000" b="1">
              <a:solidFill>
                <a:srgbClr val="F07C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63B8276E-368F-0F1D-A39E-B7C3AF667452}"/>
              </a:ext>
            </a:extLst>
          </p:cNvPr>
          <p:cNvPicPr>
            <a:picLocks noChangeAspect="1"/>
          </p:cNvPicPr>
          <p:nvPr/>
        </p:nvPicPr>
        <p:blipFill>
          <a:blip r:embed="rId4"/>
          <a:stretch>
            <a:fillRect/>
          </a:stretch>
        </p:blipFill>
        <p:spPr>
          <a:xfrm>
            <a:off x="10665007" y="-41271"/>
            <a:ext cx="1367624" cy="1367624"/>
          </a:xfrm>
          <a:prstGeom prst="rect">
            <a:avLst/>
          </a:prstGeom>
        </p:spPr>
      </p:pic>
      <p:pic>
        <p:nvPicPr>
          <p:cNvPr id="4" name="Picture 3" descr="A car parked on a black background&#10;&#10;Description automatically generated">
            <a:extLst>
              <a:ext uri="{FF2B5EF4-FFF2-40B4-BE49-F238E27FC236}">
                <a16:creationId xmlns:a16="http://schemas.microsoft.com/office/drawing/2014/main" id="{66FEEBEB-6E65-725F-9C5D-2C7988F45A94}"/>
              </a:ext>
            </a:extLst>
          </p:cNvPr>
          <p:cNvPicPr>
            <a:picLocks noChangeAspect="1"/>
          </p:cNvPicPr>
          <p:nvPr/>
        </p:nvPicPr>
        <p:blipFill>
          <a:blip r:embed="rId5"/>
          <a:stretch>
            <a:fillRect/>
          </a:stretch>
        </p:blipFill>
        <p:spPr>
          <a:xfrm>
            <a:off x="5636976" y="1400705"/>
            <a:ext cx="5862918" cy="3654126"/>
          </a:xfrm>
          <a:prstGeom prst="rect">
            <a:avLst/>
          </a:prstGeom>
          <a:effectLst>
            <a:outerShdw blurRad="76200" dir="18900000" sy="23000" kx="-1200000" algn="bl" rotWithShape="0">
              <a:prstClr val="black">
                <a:alpha val="20000"/>
              </a:prstClr>
            </a:outerShdw>
          </a:effectLst>
        </p:spPr>
      </p:pic>
      <p:pic>
        <p:nvPicPr>
          <p:cNvPr id="10" name="Picture 9">
            <a:extLst>
              <a:ext uri="{FF2B5EF4-FFF2-40B4-BE49-F238E27FC236}">
                <a16:creationId xmlns:a16="http://schemas.microsoft.com/office/drawing/2014/main" id="{A3403E32-BBF8-4B0B-8106-217EFA99F9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8313"/>
            <a:ext cx="2618110" cy="1851080"/>
          </a:xfrm>
          <a:prstGeom prst="rect">
            <a:avLst/>
          </a:prstGeom>
        </p:spPr>
      </p:pic>
      <p:pic>
        <p:nvPicPr>
          <p:cNvPr id="12" name="Graphic 11">
            <a:extLst>
              <a:ext uri="{FF2B5EF4-FFF2-40B4-BE49-F238E27FC236}">
                <a16:creationId xmlns:a16="http://schemas.microsoft.com/office/drawing/2014/main" id="{F2941549-E2FD-48EC-AB90-6CD37D53103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598" t="345" r="4685" b="76769"/>
          <a:stretch/>
        </p:blipFill>
        <p:spPr>
          <a:xfrm>
            <a:off x="-5941" y="6694678"/>
            <a:ext cx="12192000" cy="18217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680077861"/>
      </p:ext>
    </p:extLst>
  </p:cSld>
  <p:clrMapOvr>
    <a:masterClrMapping/>
  </p:clrMapOvr>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83530A65-832A-4523-B65D-BC766EBAB385}" vid="{BBEB80FD-4E74-470F-AC47-95A35CF74E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51</TotalTime>
  <Words>1617</Words>
  <Application>Microsoft Office PowerPoint</Application>
  <PresentationFormat>Widescreen</PresentationFormat>
  <Paragraphs>357</Paragraphs>
  <Slides>47</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ITC Avant Garde Pro Bk</vt:lpstr>
      <vt:lpstr>ITC Avant Garde Pro Md</vt:lpstr>
      <vt:lpstr>ubuntu</vt:lpstr>
      <vt:lpstr>Theme1</vt:lpstr>
      <vt:lpstr>PowerPoint Presentation</vt:lpstr>
      <vt:lpstr>PLUTO JLR</vt:lpstr>
      <vt:lpstr>What Is    PLUTO JLR?</vt:lpstr>
      <vt:lpstr>Services PLUTO JLR  Can Provide</vt:lpstr>
      <vt:lpstr>Who Is PLUTO   JLR For?</vt:lpstr>
      <vt:lpstr>Why Choose PLUTO JLR? </vt:lpstr>
      <vt:lpstr> </vt:lpstr>
      <vt:lpstr>Demonstration  The set up</vt:lpstr>
      <vt:lpstr>Demonstration  Check to see if the KVM is locked to add key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Demonstration  KVM requires replacing  </vt:lpstr>
      <vt:lpstr>Demonstration  KVM requires replacing  </vt:lpstr>
      <vt:lpstr>Demonstration  KVM requires replacing  </vt:lpstr>
      <vt:lpstr>Demonstration  Next steps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from here?    </vt:lpstr>
      <vt:lpstr>Any Questions     </vt:lpstr>
      <vt:lpstr>PLUTO JLR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Lovell</dc:creator>
  <cp:lastModifiedBy>Yemen El Isa</cp:lastModifiedBy>
  <cp:revision>12</cp:revision>
  <dcterms:created xsi:type="dcterms:W3CDTF">2023-10-03T11:31:14Z</dcterms:created>
  <dcterms:modified xsi:type="dcterms:W3CDTF">2024-05-20T07:49:52Z</dcterms:modified>
</cp:coreProperties>
</file>